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2" r:id="rId7"/>
    <p:sldId id="268" r:id="rId8"/>
    <p:sldId id="280" r:id="rId9"/>
    <p:sldId id="303" r:id="rId10"/>
    <p:sldId id="270" r:id="rId11"/>
    <p:sldId id="276" r:id="rId12"/>
    <p:sldId id="266" r:id="rId13"/>
    <p:sldId id="263" r:id="rId14"/>
    <p:sldId id="304" r:id="rId15"/>
    <p:sldId id="264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91" autoAdjust="0"/>
    <p:restoredTop sz="97531" autoAdjust="0"/>
  </p:normalViewPr>
  <p:slideViewPr>
    <p:cSldViewPr snapToGrid="0" showGuides="1">
      <p:cViewPr>
        <p:scale>
          <a:sx n="66" d="100"/>
          <a:sy n="66" d="100"/>
        </p:scale>
        <p:origin x="-624" y="-162"/>
      </p:cViewPr>
      <p:guideLst>
        <p:guide orient="horz" pos="215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9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C5B86-6E21-4A03-A17C-4434A62E33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F4448-57C1-4256-BCCD-74DB19AE9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1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189268" y="249475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安科微战疫  与你在一起</a:t>
            </a:r>
            <a:endParaRPr lang="zh-CN" altLang="en-US" b="1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189268" y="249475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安科微战疫  与你在一起</a:t>
            </a:r>
            <a:endParaRPr lang="zh-CN" altLang="en-US" b="1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157138124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1571381249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157138124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157138124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157138124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157138124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189268" y="249475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安科微战疫  与你在一起</a:t>
            </a:r>
            <a:endParaRPr lang="zh-CN" altLang="en-US" b="1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189268" y="249475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安科微战疫  与你在一起</a:t>
            </a:r>
            <a:endParaRPr lang="zh-CN" altLang="en-US" b="1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157138124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590" y="381000"/>
            <a:ext cx="3005455" cy="47561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189268" y="249475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安科微战疫  与你在一起</a:t>
            </a:r>
            <a:endParaRPr lang="zh-CN" altLang="en-US" b="1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jpeg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189268" y="249475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安科微战疫  与你在一起</a:t>
            </a:r>
            <a:endParaRPr lang="zh-CN" altLang="en-US" b="1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9.jpeg"/><Relationship Id="rId7" Type="http://schemas.openxmlformats.org/officeDocument/2006/relationships/image" Target="../media/image28.emf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5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5.jpe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5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5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5.jpeg"/><Relationship Id="rId12" Type="http://schemas.openxmlformats.org/officeDocument/2006/relationships/image" Target="../media/image24.emf"/><Relationship Id="rId11" Type="http://schemas.openxmlformats.org/officeDocument/2006/relationships/image" Target="../media/image23.jpeg"/><Relationship Id="rId10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jpeg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29.jpeg"/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1962" y="380994"/>
            <a:ext cx="6096012" cy="6096012"/>
          </a:xfrm>
          <a:prstGeom prst="rect">
            <a:avLst/>
          </a:prstGeom>
        </p:spPr>
      </p:pic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178445" y="1211876"/>
            <a:ext cx="4736823" cy="4731630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chemeClr val="bg1">
                  <a:lumMod val="95000"/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" name="텍스트 개체 틀 1"/>
          <p:cNvSpPr txBox="1"/>
          <p:nvPr/>
        </p:nvSpPr>
        <p:spPr>
          <a:xfrm>
            <a:off x="5199797" y="2827632"/>
            <a:ext cx="67829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400" b="1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PangMenZhengDao" panose="02010600030101010101" pitchFamily="2" charset="-122"/>
              </a:rPr>
              <a:t>高处悬吊安全作业</a:t>
            </a:r>
            <a:endParaRPr lang="en-US" altLang="ko-KR" sz="6400" b="1" dirty="0">
              <a:solidFill>
                <a:schemeClr val="bg1"/>
              </a:solidFill>
              <a:latin typeface="+mj-ea"/>
              <a:ea typeface="+mj-ea"/>
              <a:cs typeface="+mn-ea"/>
              <a:sym typeface="PangMenZhengDao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0396" y="162855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小标宋简体" panose="02010600010101010101" pitchFamily="2" charset="-122"/>
                <a:ea typeface="方正小标宋简体" panose="02010600010101010101" pitchFamily="2" charset="-122"/>
              </a:rPr>
              <a:t>助力复工复产安全生产微课件之：</a:t>
            </a:r>
            <a:endParaRPr lang="zh-CN" altLang="en-US" dirty="0">
              <a:solidFill>
                <a:schemeClr val="bg1"/>
              </a:solidFill>
              <a:latin typeface="方正小标宋简体" panose="02010600010101010101" pitchFamily="2" charset="-122"/>
              <a:ea typeface="方正小标宋简体" panose="02010600010101010101" pitchFamily="2" charset="-122"/>
            </a:endParaRPr>
          </a:p>
        </p:txBody>
      </p:sp>
      <p:pic>
        <p:nvPicPr>
          <p:cNvPr id="3" name="图片 2" descr="截图20250814095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44" name="텍스트 개체 틀 1"/>
          <p:cNvSpPr txBox="1"/>
          <p:nvPr/>
        </p:nvSpPr>
        <p:spPr>
          <a:xfrm>
            <a:off x="4754027" y="2827632"/>
            <a:ext cx="67829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400" b="1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PangMenZhengDao" panose="02010600030101010101" pitchFamily="2" charset="-122"/>
              </a:rPr>
              <a:t>高处悬吊安全作业</a:t>
            </a:r>
            <a:endParaRPr lang="en-US" altLang="ko-KR" sz="6400" b="1" dirty="0">
              <a:solidFill>
                <a:schemeClr val="bg1"/>
              </a:solidFill>
              <a:latin typeface="+mj-ea"/>
              <a:ea typeface="+mj-ea"/>
              <a:cs typeface="+mn-ea"/>
              <a:sym typeface="PangMenZhengDao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9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958"/>
          <p:cNvSpPr/>
          <p:nvPr/>
        </p:nvSpPr>
        <p:spPr>
          <a:xfrm>
            <a:off x="5527574" y="5215720"/>
            <a:ext cx="1867050" cy="69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8" y="0"/>
                </a:moveTo>
                <a:lnTo>
                  <a:pt x="13094" y="0"/>
                </a:lnTo>
                <a:lnTo>
                  <a:pt x="3" y="0"/>
                </a:lnTo>
                <a:lnTo>
                  <a:pt x="0" y="0"/>
                </a:lnTo>
                <a:lnTo>
                  <a:pt x="2622" y="21600"/>
                </a:lnTo>
                <a:lnTo>
                  <a:pt x="10496" y="21600"/>
                </a:lnTo>
                <a:lnTo>
                  <a:pt x="18971" y="21600"/>
                </a:lnTo>
                <a:lnTo>
                  <a:pt x="21600" y="0"/>
                </a:lnTo>
                <a:lnTo>
                  <a:pt x="13118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Shape 14959"/>
          <p:cNvSpPr/>
          <p:nvPr/>
        </p:nvSpPr>
        <p:spPr>
          <a:xfrm>
            <a:off x="6260019" y="5434248"/>
            <a:ext cx="262234" cy="262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657"/>
                </a:moveTo>
                <a:cubicBezTo>
                  <a:pt x="8670" y="14657"/>
                  <a:pt x="6943" y="12930"/>
                  <a:pt x="6943" y="10800"/>
                </a:cubicBezTo>
                <a:cubicBezTo>
                  <a:pt x="6943" y="8670"/>
                  <a:pt x="8670" y="6943"/>
                  <a:pt x="10800" y="6943"/>
                </a:cubicBezTo>
                <a:cubicBezTo>
                  <a:pt x="12930" y="6943"/>
                  <a:pt x="14657" y="8670"/>
                  <a:pt x="14657" y="10800"/>
                </a:cubicBezTo>
                <a:cubicBezTo>
                  <a:pt x="14657" y="12930"/>
                  <a:pt x="12930" y="14657"/>
                  <a:pt x="10800" y="14657"/>
                </a:cubicBezTo>
                <a:close/>
                <a:moveTo>
                  <a:pt x="20016" y="9930"/>
                </a:moveTo>
                <a:cubicBezTo>
                  <a:pt x="21001" y="9522"/>
                  <a:pt x="21600" y="9257"/>
                  <a:pt x="21600" y="9257"/>
                </a:cubicBezTo>
                <a:lnTo>
                  <a:pt x="20829" y="6171"/>
                </a:lnTo>
                <a:cubicBezTo>
                  <a:pt x="20829" y="6171"/>
                  <a:pt x="20119" y="6283"/>
                  <a:pt x="18990" y="6492"/>
                </a:cubicBezTo>
                <a:cubicBezTo>
                  <a:pt x="18430" y="5424"/>
                  <a:pt x="17677" y="4501"/>
                  <a:pt x="16789" y="3749"/>
                </a:cubicBezTo>
                <a:cubicBezTo>
                  <a:pt x="17377" y="2418"/>
                  <a:pt x="17743" y="1543"/>
                  <a:pt x="17743" y="1543"/>
                </a:cubicBezTo>
                <a:lnTo>
                  <a:pt x="14657" y="0"/>
                </a:lnTo>
                <a:cubicBezTo>
                  <a:pt x="14657" y="0"/>
                  <a:pt x="14156" y="750"/>
                  <a:pt x="13405" y="1922"/>
                </a:cubicBezTo>
                <a:cubicBezTo>
                  <a:pt x="12297" y="1595"/>
                  <a:pt x="11120" y="1470"/>
                  <a:pt x="9929" y="1584"/>
                </a:cubicBezTo>
                <a:cubicBezTo>
                  <a:pt x="9522" y="599"/>
                  <a:pt x="9257" y="0"/>
                  <a:pt x="9257" y="0"/>
                </a:cubicBezTo>
                <a:lnTo>
                  <a:pt x="6171" y="771"/>
                </a:lnTo>
                <a:cubicBezTo>
                  <a:pt x="6171" y="771"/>
                  <a:pt x="6283" y="1481"/>
                  <a:pt x="6492" y="2610"/>
                </a:cubicBezTo>
                <a:cubicBezTo>
                  <a:pt x="5420" y="3172"/>
                  <a:pt x="4494" y="3929"/>
                  <a:pt x="3740" y="4821"/>
                </a:cubicBezTo>
                <a:cubicBezTo>
                  <a:pt x="2414" y="4227"/>
                  <a:pt x="1543" y="3857"/>
                  <a:pt x="1543" y="3857"/>
                </a:cubicBezTo>
                <a:lnTo>
                  <a:pt x="0" y="6943"/>
                </a:lnTo>
                <a:cubicBezTo>
                  <a:pt x="0" y="6943"/>
                  <a:pt x="748" y="7450"/>
                  <a:pt x="1919" y="8207"/>
                </a:cubicBezTo>
                <a:cubicBezTo>
                  <a:pt x="1595" y="9313"/>
                  <a:pt x="1471" y="10485"/>
                  <a:pt x="1584" y="11672"/>
                </a:cubicBezTo>
                <a:cubicBezTo>
                  <a:pt x="599" y="12078"/>
                  <a:pt x="0" y="12343"/>
                  <a:pt x="0" y="12343"/>
                </a:cubicBezTo>
                <a:lnTo>
                  <a:pt x="771" y="15429"/>
                </a:lnTo>
                <a:cubicBezTo>
                  <a:pt x="771" y="15429"/>
                  <a:pt x="1480" y="15317"/>
                  <a:pt x="2609" y="15107"/>
                </a:cubicBezTo>
                <a:cubicBezTo>
                  <a:pt x="3172" y="16179"/>
                  <a:pt x="3928" y="17106"/>
                  <a:pt x="4820" y="17860"/>
                </a:cubicBezTo>
                <a:cubicBezTo>
                  <a:pt x="4227" y="19186"/>
                  <a:pt x="3857" y="20057"/>
                  <a:pt x="3857" y="20057"/>
                </a:cubicBezTo>
                <a:lnTo>
                  <a:pt x="6943" y="21600"/>
                </a:lnTo>
                <a:cubicBezTo>
                  <a:pt x="6943" y="21600"/>
                  <a:pt x="7449" y="20852"/>
                  <a:pt x="8206" y="19681"/>
                </a:cubicBezTo>
                <a:cubicBezTo>
                  <a:pt x="9312" y="20005"/>
                  <a:pt x="10485" y="20129"/>
                  <a:pt x="11672" y="20016"/>
                </a:cubicBezTo>
                <a:cubicBezTo>
                  <a:pt x="12078" y="21001"/>
                  <a:pt x="12343" y="21600"/>
                  <a:pt x="12343" y="21600"/>
                </a:cubicBezTo>
                <a:lnTo>
                  <a:pt x="15429" y="20829"/>
                </a:lnTo>
                <a:cubicBezTo>
                  <a:pt x="15429" y="20829"/>
                  <a:pt x="15317" y="20120"/>
                  <a:pt x="15107" y="18991"/>
                </a:cubicBezTo>
                <a:cubicBezTo>
                  <a:pt x="16176" y="18431"/>
                  <a:pt x="17099" y="17676"/>
                  <a:pt x="17852" y="16788"/>
                </a:cubicBezTo>
                <a:cubicBezTo>
                  <a:pt x="19183" y="17377"/>
                  <a:pt x="20057" y="17743"/>
                  <a:pt x="20057" y="17743"/>
                </a:cubicBezTo>
                <a:lnTo>
                  <a:pt x="21600" y="14657"/>
                </a:lnTo>
                <a:cubicBezTo>
                  <a:pt x="21600" y="14657"/>
                  <a:pt x="20851" y="14156"/>
                  <a:pt x="19678" y="13405"/>
                </a:cubicBezTo>
                <a:cubicBezTo>
                  <a:pt x="20005" y="12296"/>
                  <a:pt x="20130" y="11120"/>
                  <a:pt x="20016" y="99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" name="Shape 14961"/>
          <p:cNvSpPr/>
          <p:nvPr/>
        </p:nvSpPr>
        <p:spPr>
          <a:xfrm>
            <a:off x="6661732" y="3429701"/>
            <a:ext cx="1169636" cy="1775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254"/>
                </a:moveTo>
                <a:lnTo>
                  <a:pt x="10625" y="0"/>
                </a:lnTo>
                <a:lnTo>
                  <a:pt x="0" y="21600"/>
                </a:lnTo>
                <a:lnTo>
                  <a:pt x="0" y="21600"/>
                </a:lnTo>
                <a:lnTo>
                  <a:pt x="13540" y="21600"/>
                </a:lnTo>
                <a:lnTo>
                  <a:pt x="21171" y="6124"/>
                </a:lnTo>
                <a:lnTo>
                  <a:pt x="21600" y="525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Shape 14962"/>
          <p:cNvSpPr/>
          <p:nvPr/>
        </p:nvSpPr>
        <p:spPr>
          <a:xfrm>
            <a:off x="7121449" y="4362111"/>
            <a:ext cx="229135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Shape 14964"/>
          <p:cNvSpPr/>
          <p:nvPr/>
        </p:nvSpPr>
        <p:spPr>
          <a:xfrm>
            <a:off x="5501351" y="2602549"/>
            <a:ext cx="1739865" cy="1529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07" y="0"/>
                </a:moveTo>
                <a:lnTo>
                  <a:pt x="7390" y="14"/>
                </a:lnTo>
                <a:lnTo>
                  <a:pt x="0" y="6122"/>
                </a:lnTo>
                <a:lnTo>
                  <a:pt x="7407" y="12208"/>
                </a:lnTo>
                <a:lnTo>
                  <a:pt x="7407" y="12207"/>
                </a:lnTo>
                <a:lnTo>
                  <a:pt x="7637" y="12396"/>
                </a:lnTo>
                <a:lnTo>
                  <a:pt x="7962" y="12664"/>
                </a:lnTo>
                <a:lnTo>
                  <a:pt x="7961" y="12664"/>
                </a:lnTo>
                <a:lnTo>
                  <a:pt x="18772" y="21600"/>
                </a:lnTo>
                <a:lnTo>
                  <a:pt x="21600" y="11730"/>
                </a:lnTo>
                <a:lnTo>
                  <a:pt x="740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1" name="Shape 14965"/>
          <p:cNvSpPr/>
          <p:nvPr/>
        </p:nvSpPr>
        <p:spPr>
          <a:xfrm>
            <a:off x="6321208" y="3149003"/>
            <a:ext cx="259437" cy="259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2" name="Shape 14967"/>
          <p:cNvSpPr/>
          <p:nvPr/>
        </p:nvSpPr>
        <p:spPr>
          <a:xfrm>
            <a:off x="4360637" y="3034721"/>
            <a:ext cx="1737445" cy="149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83" y="0"/>
                </a:moveTo>
                <a:lnTo>
                  <a:pt x="7407" y="5779"/>
                </a:lnTo>
                <a:lnTo>
                  <a:pt x="0" y="12037"/>
                </a:lnTo>
                <a:lnTo>
                  <a:pt x="4" y="12053"/>
                </a:lnTo>
                <a:lnTo>
                  <a:pt x="2672" y="21600"/>
                </a:lnTo>
                <a:lnTo>
                  <a:pt x="10215" y="15851"/>
                </a:lnTo>
                <a:lnTo>
                  <a:pt x="10824" y="15387"/>
                </a:lnTo>
                <a:lnTo>
                  <a:pt x="21494" y="6318"/>
                </a:lnTo>
                <a:lnTo>
                  <a:pt x="21600" y="6229"/>
                </a:lnTo>
                <a:lnTo>
                  <a:pt x="14183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3" name="Shape 14968"/>
          <p:cNvSpPr/>
          <p:nvPr/>
        </p:nvSpPr>
        <p:spPr>
          <a:xfrm>
            <a:off x="4951884" y="3649470"/>
            <a:ext cx="262820" cy="195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4" name="Shape 14970"/>
          <p:cNvSpPr/>
          <p:nvPr/>
        </p:nvSpPr>
        <p:spPr>
          <a:xfrm>
            <a:off x="4574794" y="4128990"/>
            <a:ext cx="1183199" cy="1778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91" y="21600"/>
                </a:moveTo>
                <a:lnTo>
                  <a:pt x="21600" y="21600"/>
                </a:lnTo>
                <a:lnTo>
                  <a:pt x="15880" y="9861"/>
                </a:lnTo>
                <a:lnTo>
                  <a:pt x="11083" y="39"/>
                </a:lnTo>
                <a:lnTo>
                  <a:pt x="11093" y="34"/>
                </a:lnTo>
                <a:lnTo>
                  <a:pt x="11076" y="0"/>
                </a:lnTo>
                <a:lnTo>
                  <a:pt x="0" y="4830"/>
                </a:lnTo>
                <a:lnTo>
                  <a:pt x="8191" y="2160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5" name="Shape 14971"/>
          <p:cNvSpPr/>
          <p:nvPr/>
        </p:nvSpPr>
        <p:spPr>
          <a:xfrm>
            <a:off x="5030847" y="4957757"/>
            <a:ext cx="221260" cy="27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922011" y="4494276"/>
            <a:ext cx="3791018" cy="23637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在悬吊作业区域下方设警戒线或明显的警示标志或安全护栏，必要时设置安全警戒人员，非作业人员不得进入警戒区域。警戒区域半径：作业高度为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2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～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5m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；作业高度为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5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～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15m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4m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；作业高度为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15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～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30m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5m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；作业高度为大于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30m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6m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18016" y="2942741"/>
            <a:ext cx="293215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座板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表面应有防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滑功能，或座板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表面不能有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裂痕、糟朽，或座板表面应做防水处理。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359411" y="3595885"/>
            <a:ext cx="140006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座板式单人吊具的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总载重量不超过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165kg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280228" y="1595668"/>
            <a:ext cx="44558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吊板作业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环境气温大于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35℃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，或风力大于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4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级，或是大雪、大雾、凝冻、雷电、暴雨等恶劣天气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，不能继续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进行座板式单人吊具作业。</a:t>
            </a:r>
            <a:endParaRPr 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30" name="Picture 2" descr="u=3032292418,2970190525&amp;fm=3&amp;gp=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686" y="1640113"/>
            <a:ext cx="2355679" cy="1762020"/>
          </a:xfrm>
          <a:prstGeom prst="rect">
            <a:avLst/>
          </a:prstGeom>
          <a:noFill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67" y="1117598"/>
            <a:ext cx="2641615" cy="150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35" name="圆角矩形 34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6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sp>
        <p:nvSpPr>
          <p:cNvPr id="37" name="TextBox 13"/>
          <p:cNvSpPr txBox="1"/>
          <p:nvPr/>
        </p:nvSpPr>
        <p:spPr>
          <a:xfrm>
            <a:off x="3323770" y="5588000"/>
            <a:ext cx="1277257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不能多人共用一个挂点、一个安全绳。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38" name="Picture 3" descr="u=4071350825,2263694128&amp;fm=0&amp;gp=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9" y="4491029"/>
            <a:ext cx="2805664" cy="21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42" name="圆角矩形 41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43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sp>
        <p:nvSpPr>
          <p:cNvPr id="3" name="AutoShape 8"/>
          <p:cNvSpPr/>
          <p:nvPr/>
        </p:nvSpPr>
        <p:spPr bwMode="auto">
          <a:xfrm>
            <a:off x="5473172" y="3346253"/>
            <a:ext cx="1183803" cy="2236072"/>
          </a:xfrm>
          <a:custGeom>
            <a:avLst/>
            <a:gdLst>
              <a:gd name="T0" fmla="*/ 21600 w 21600"/>
              <a:gd name="T1" fmla="*/ 1825 h 21600"/>
              <a:gd name="T2" fmla="*/ 18155 w 21600"/>
              <a:gd name="T3" fmla="*/ 0 h 21600"/>
              <a:gd name="T4" fmla="*/ 3445 w 21600"/>
              <a:gd name="T5" fmla="*/ 0 h 21600"/>
              <a:gd name="T6" fmla="*/ 0 w 21600"/>
              <a:gd name="T7" fmla="*/ 1825 h 21600"/>
              <a:gd name="T8" fmla="*/ 0 w 21600"/>
              <a:gd name="T9" fmla="*/ 19775 h 21600"/>
              <a:gd name="T10" fmla="*/ 3445 w 21600"/>
              <a:gd name="T11" fmla="*/ 21600 h 21600"/>
              <a:gd name="T12" fmla="*/ 18155 w 21600"/>
              <a:gd name="T13" fmla="*/ 21600 h 21600"/>
              <a:gd name="T14" fmla="*/ 21600 w 21600"/>
              <a:gd name="T15" fmla="*/ 19775 h 21600"/>
              <a:gd name="T16" fmla="*/ 21600 w 21600"/>
              <a:gd name="T17" fmla="*/ 1825 h 21600"/>
              <a:gd name="T18" fmla="*/ 8984 w 21600"/>
              <a:gd name="T19" fmla="*/ 493 h 21600"/>
              <a:gd name="T20" fmla="*/ 12848 w 21600"/>
              <a:gd name="T21" fmla="*/ 493 h 21600"/>
              <a:gd name="T22" fmla="*/ 13128 w 21600"/>
              <a:gd name="T23" fmla="*/ 641 h 21600"/>
              <a:gd name="T24" fmla="*/ 12848 w 21600"/>
              <a:gd name="T25" fmla="*/ 789 h 21600"/>
              <a:gd name="T26" fmla="*/ 8984 w 21600"/>
              <a:gd name="T27" fmla="*/ 789 h 21600"/>
              <a:gd name="T28" fmla="*/ 8752 w 21600"/>
              <a:gd name="T29" fmla="*/ 641 h 21600"/>
              <a:gd name="T30" fmla="*/ 8984 w 21600"/>
              <a:gd name="T31" fmla="*/ 493 h 21600"/>
              <a:gd name="T32" fmla="*/ 12429 w 21600"/>
              <a:gd name="T33" fmla="*/ 20910 h 21600"/>
              <a:gd name="T34" fmla="*/ 9357 w 21600"/>
              <a:gd name="T35" fmla="*/ 20910 h 21600"/>
              <a:gd name="T36" fmla="*/ 8566 w 21600"/>
              <a:gd name="T37" fmla="*/ 20515 h 21600"/>
              <a:gd name="T38" fmla="*/ 9357 w 21600"/>
              <a:gd name="T39" fmla="*/ 20121 h 21600"/>
              <a:gd name="T40" fmla="*/ 12429 w 21600"/>
              <a:gd name="T41" fmla="*/ 20121 h 21600"/>
              <a:gd name="T42" fmla="*/ 13267 w 21600"/>
              <a:gd name="T43" fmla="*/ 20515 h 21600"/>
              <a:gd name="T44" fmla="*/ 12429 w 21600"/>
              <a:gd name="T45" fmla="*/ 20910 h 21600"/>
              <a:gd name="T46" fmla="*/ 20483 w 21600"/>
              <a:gd name="T47" fmla="*/ 19726 h 21600"/>
              <a:gd name="T48" fmla="*/ 1303 w 21600"/>
              <a:gd name="T49" fmla="*/ 19726 h 21600"/>
              <a:gd name="T50" fmla="*/ 1303 w 21600"/>
              <a:gd name="T51" fmla="*/ 1874 h 21600"/>
              <a:gd name="T52" fmla="*/ 20483 w 21600"/>
              <a:gd name="T53" fmla="*/ 1874 h 21600"/>
              <a:gd name="T54" fmla="*/ 20483 w 21600"/>
              <a:gd name="T55" fmla="*/ 19726 h 21600"/>
              <a:gd name="T56" fmla="*/ 20483 w 21600"/>
              <a:gd name="T57" fmla="*/ 1972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00" h="21600">
                <a:moveTo>
                  <a:pt x="21600" y="1825"/>
                </a:moveTo>
                <a:cubicBezTo>
                  <a:pt x="21600" y="814"/>
                  <a:pt x="20064" y="0"/>
                  <a:pt x="18155" y="0"/>
                </a:cubicBezTo>
                <a:cubicBezTo>
                  <a:pt x="3445" y="0"/>
                  <a:pt x="3445" y="0"/>
                  <a:pt x="3445" y="0"/>
                </a:cubicBezTo>
                <a:cubicBezTo>
                  <a:pt x="1536" y="0"/>
                  <a:pt x="0" y="814"/>
                  <a:pt x="0" y="1825"/>
                </a:cubicBezTo>
                <a:cubicBezTo>
                  <a:pt x="0" y="19775"/>
                  <a:pt x="0" y="19775"/>
                  <a:pt x="0" y="19775"/>
                </a:cubicBezTo>
                <a:cubicBezTo>
                  <a:pt x="0" y="20786"/>
                  <a:pt x="1536" y="21600"/>
                  <a:pt x="3445" y="21600"/>
                </a:cubicBezTo>
                <a:cubicBezTo>
                  <a:pt x="18155" y="21600"/>
                  <a:pt x="18155" y="21600"/>
                  <a:pt x="18155" y="21600"/>
                </a:cubicBezTo>
                <a:cubicBezTo>
                  <a:pt x="20064" y="21600"/>
                  <a:pt x="21600" y="20786"/>
                  <a:pt x="21600" y="19775"/>
                </a:cubicBezTo>
                <a:lnTo>
                  <a:pt x="21600" y="1825"/>
                </a:lnTo>
                <a:close/>
                <a:moveTo>
                  <a:pt x="8984" y="493"/>
                </a:moveTo>
                <a:cubicBezTo>
                  <a:pt x="12848" y="493"/>
                  <a:pt x="12848" y="493"/>
                  <a:pt x="12848" y="493"/>
                </a:cubicBezTo>
                <a:cubicBezTo>
                  <a:pt x="12988" y="493"/>
                  <a:pt x="13128" y="567"/>
                  <a:pt x="13128" y="641"/>
                </a:cubicBezTo>
                <a:cubicBezTo>
                  <a:pt x="13128" y="715"/>
                  <a:pt x="12988" y="789"/>
                  <a:pt x="12848" y="789"/>
                </a:cubicBezTo>
                <a:cubicBezTo>
                  <a:pt x="8984" y="789"/>
                  <a:pt x="8984" y="789"/>
                  <a:pt x="8984" y="789"/>
                </a:cubicBezTo>
                <a:cubicBezTo>
                  <a:pt x="8845" y="789"/>
                  <a:pt x="8752" y="715"/>
                  <a:pt x="8752" y="641"/>
                </a:cubicBezTo>
                <a:cubicBezTo>
                  <a:pt x="8752" y="567"/>
                  <a:pt x="8845" y="493"/>
                  <a:pt x="8984" y="493"/>
                </a:cubicBezTo>
                <a:close/>
                <a:moveTo>
                  <a:pt x="12429" y="20910"/>
                </a:moveTo>
                <a:cubicBezTo>
                  <a:pt x="9357" y="20910"/>
                  <a:pt x="9357" y="20910"/>
                  <a:pt x="9357" y="20910"/>
                </a:cubicBezTo>
                <a:cubicBezTo>
                  <a:pt x="8891" y="20910"/>
                  <a:pt x="8566" y="20762"/>
                  <a:pt x="8566" y="20515"/>
                </a:cubicBezTo>
                <a:cubicBezTo>
                  <a:pt x="8566" y="20269"/>
                  <a:pt x="8891" y="20121"/>
                  <a:pt x="9357" y="20121"/>
                </a:cubicBezTo>
                <a:cubicBezTo>
                  <a:pt x="12429" y="20121"/>
                  <a:pt x="12429" y="20121"/>
                  <a:pt x="12429" y="20121"/>
                </a:cubicBezTo>
                <a:cubicBezTo>
                  <a:pt x="12895" y="20121"/>
                  <a:pt x="13267" y="20269"/>
                  <a:pt x="13267" y="20515"/>
                </a:cubicBezTo>
                <a:cubicBezTo>
                  <a:pt x="13267" y="20762"/>
                  <a:pt x="12895" y="20910"/>
                  <a:pt x="12429" y="20910"/>
                </a:cubicBezTo>
                <a:close/>
                <a:moveTo>
                  <a:pt x="20483" y="19726"/>
                </a:moveTo>
                <a:cubicBezTo>
                  <a:pt x="1303" y="19726"/>
                  <a:pt x="1303" y="19726"/>
                  <a:pt x="1303" y="19726"/>
                </a:cubicBezTo>
                <a:cubicBezTo>
                  <a:pt x="1303" y="1874"/>
                  <a:pt x="1303" y="1874"/>
                  <a:pt x="1303" y="1874"/>
                </a:cubicBezTo>
                <a:cubicBezTo>
                  <a:pt x="20483" y="1874"/>
                  <a:pt x="20483" y="1874"/>
                  <a:pt x="20483" y="1874"/>
                </a:cubicBezTo>
                <a:lnTo>
                  <a:pt x="20483" y="19726"/>
                </a:lnTo>
                <a:close/>
                <a:moveTo>
                  <a:pt x="20483" y="19726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n-US" dirty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" name="Rectangle 10"/>
          <p:cNvSpPr/>
          <p:nvPr/>
        </p:nvSpPr>
        <p:spPr bwMode="auto">
          <a:xfrm>
            <a:off x="5545203" y="3944418"/>
            <a:ext cx="1052269" cy="37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0" tIns="0" rIns="0" bIns="0"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吊板</a:t>
            </a:r>
            <a:endParaRPr lang="en-US" sz="40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" name="Oval 11"/>
          <p:cNvSpPr/>
          <p:nvPr/>
        </p:nvSpPr>
        <p:spPr bwMode="auto">
          <a:xfrm>
            <a:off x="7633300" y="4066557"/>
            <a:ext cx="629672" cy="6291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7" name="AutoShape 12"/>
          <p:cNvSpPr/>
          <p:nvPr/>
        </p:nvSpPr>
        <p:spPr bwMode="auto">
          <a:xfrm>
            <a:off x="7854155" y="4258528"/>
            <a:ext cx="187962" cy="244469"/>
          </a:xfrm>
          <a:custGeom>
            <a:avLst/>
            <a:gdLst>
              <a:gd name="T0" fmla="*/ 733 w 19946"/>
              <a:gd name="T1" fmla="*/ 1038 h 21355"/>
              <a:gd name="T2" fmla="*/ 550 w 19946"/>
              <a:gd name="T3" fmla="*/ 889 h 21355"/>
              <a:gd name="T4" fmla="*/ 6041 w 19946"/>
              <a:gd name="T5" fmla="*/ 11465 h 21355"/>
              <a:gd name="T6" fmla="*/ 5858 w 19946"/>
              <a:gd name="T7" fmla="*/ 16679 h 21355"/>
              <a:gd name="T8" fmla="*/ 0 w 19946"/>
              <a:gd name="T9" fmla="*/ 18765 h 21355"/>
              <a:gd name="T10" fmla="*/ 6590 w 19946"/>
              <a:gd name="T11" fmla="*/ 17722 h 21355"/>
              <a:gd name="T12" fmla="*/ 8970 w 19946"/>
              <a:gd name="T13" fmla="*/ 20999 h 21355"/>
              <a:gd name="T14" fmla="*/ 10251 w 19946"/>
              <a:gd name="T15" fmla="*/ 20403 h 21355"/>
              <a:gd name="T16" fmla="*/ 12265 w 19946"/>
              <a:gd name="T17" fmla="*/ 18467 h 21355"/>
              <a:gd name="T18" fmla="*/ 12631 w 19946"/>
              <a:gd name="T19" fmla="*/ 17275 h 21355"/>
              <a:gd name="T20" fmla="*/ 8055 w 19946"/>
              <a:gd name="T21" fmla="*/ 16381 h 21355"/>
              <a:gd name="T22" fmla="*/ 18855 w 19946"/>
              <a:gd name="T23" fmla="*/ 15785 h 21355"/>
              <a:gd name="T24" fmla="*/ 18672 w 19946"/>
              <a:gd name="T25" fmla="*/ 15636 h 21355"/>
              <a:gd name="T26" fmla="*/ 17024 w 19946"/>
              <a:gd name="T27" fmla="*/ 12806 h 21355"/>
              <a:gd name="T28" fmla="*/ 16475 w 19946"/>
              <a:gd name="T29" fmla="*/ 12806 h 21355"/>
              <a:gd name="T30" fmla="*/ 13180 w 19946"/>
              <a:gd name="T31" fmla="*/ 5805 h 21355"/>
              <a:gd name="T32" fmla="*/ 8421 w 19946"/>
              <a:gd name="T33" fmla="*/ 9380 h 21355"/>
              <a:gd name="T34" fmla="*/ 12814 w 19946"/>
              <a:gd name="T35" fmla="*/ 5507 h 21355"/>
              <a:gd name="T36" fmla="*/ 4211 w 19946"/>
              <a:gd name="T37" fmla="*/ 2825 h 21355"/>
              <a:gd name="T38" fmla="*/ 4211 w 19946"/>
              <a:gd name="T39" fmla="*/ 2378 h 21355"/>
              <a:gd name="T40" fmla="*/ 1831 w 19946"/>
              <a:gd name="T41" fmla="*/ 591 h 21355"/>
              <a:gd name="T42" fmla="*/ 1648 w 19946"/>
              <a:gd name="T43" fmla="*/ 1038 h 21355"/>
              <a:gd name="T44" fmla="*/ 18672 w 19946"/>
              <a:gd name="T45" fmla="*/ 14891 h 21355"/>
              <a:gd name="T46" fmla="*/ 17024 w 19946"/>
              <a:gd name="T47" fmla="*/ 9678 h 21355"/>
              <a:gd name="T48" fmla="*/ 15560 w 19946"/>
              <a:gd name="T49" fmla="*/ 2825 h 21355"/>
              <a:gd name="T50" fmla="*/ 12814 w 19946"/>
              <a:gd name="T51" fmla="*/ 5507 h 21355"/>
              <a:gd name="T52" fmla="*/ 13180 w 19946"/>
              <a:gd name="T53" fmla="*/ 5805 h 21355"/>
              <a:gd name="T54" fmla="*/ 16475 w 19946"/>
              <a:gd name="T55" fmla="*/ 3570 h 21355"/>
              <a:gd name="T56" fmla="*/ 16475 w 19946"/>
              <a:gd name="T57" fmla="*/ 8933 h 21355"/>
              <a:gd name="T58" fmla="*/ 17024 w 19946"/>
              <a:gd name="T59" fmla="*/ 2676 h 21355"/>
              <a:gd name="T60" fmla="*/ 19038 w 19946"/>
              <a:gd name="T61" fmla="*/ 1932 h 21355"/>
              <a:gd name="T62" fmla="*/ 17573 w 19946"/>
              <a:gd name="T63" fmla="*/ 740 h 21355"/>
              <a:gd name="T64" fmla="*/ 16658 w 19946"/>
              <a:gd name="T65" fmla="*/ 2378 h 21355"/>
              <a:gd name="T66" fmla="*/ 8970 w 19946"/>
              <a:gd name="T67" fmla="*/ 2825 h 21355"/>
              <a:gd name="T68" fmla="*/ 15560 w 19946"/>
              <a:gd name="T69" fmla="*/ 2825 h 2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946" h="21355">
                <a:moveTo>
                  <a:pt x="7505" y="10125"/>
                </a:moveTo>
                <a:cubicBezTo>
                  <a:pt x="3478" y="6996"/>
                  <a:pt x="733" y="3272"/>
                  <a:pt x="733" y="1038"/>
                </a:cubicBezTo>
                <a:cubicBezTo>
                  <a:pt x="733" y="1038"/>
                  <a:pt x="733" y="889"/>
                  <a:pt x="733" y="740"/>
                </a:cubicBezTo>
                <a:cubicBezTo>
                  <a:pt x="733" y="740"/>
                  <a:pt x="550" y="889"/>
                  <a:pt x="550" y="889"/>
                </a:cubicBezTo>
                <a:cubicBezTo>
                  <a:pt x="-1464" y="4017"/>
                  <a:pt x="3112" y="9082"/>
                  <a:pt x="6041" y="11316"/>
                </a:cubicBezTo>
                <a:cubicBezTo>
                  <a:pt x="6041" y="11316"/>
                  <a:pt x="6041" y="11316"/>
                  <a:pt x="6041" y="11465"/>
                </a:cubicBezTo>
                <a:cubicBezTo>
                  <a:pt x="6041" y="16232"/>
                  <a:pt x="6041" y="16232"/>
                  <a:pt x="6041" y="16232"/>
                </a:cubicBezTo>
                <a:cubicBezTo>
                  <a:pt x="6041" y="16381"/>
                  <a:pt x="5858" y="16530"/>
                  <a:pt x="5858" y="16679"/>
                </a:cubicBezTo>
                <a:cubicBezTo>
                  <a:pt x="550" y="18020"/>
                  <a:pt x="550" y="18020"/>
                  <a:pt x="550" y="18020"/>
                </a:cubicBezTo>
                <a:cubicBezTo>
                  <a:pt x="183" y="18169"/>
                  <a:pt x="0" y="18467"/>
                  <a:pt x="0" y="18765"/>
                </a:cubicBezTo>
                <a:cubicBezTo>
                  <a:pt x="183" y="19063"/>
                  <a:pt x="550" y="19360"/>
                  <a:pt x="916" y="19211"/>
                </a:cubicBezTo>
                <a:cubicBezTo>
                  <a:pt x="6590" y="17722"/>
                  <a:pt x="6590" y="17722"/>
                  <a:pt x="6590" y="17722"/>
                </a:cubicBezTo>
                <a:cubicBezTo>
                  <a:pt x="6590" y="17722"/>
                  <a:pt x="6773" y="17871"/>
                  <a:pt x="6956" y="17871"/>
                </a:cubicBezTo>
                <a:cubicBezTo>
                  <a:pt x="8970" y="20999"/>
                  <a:pt x="8970" y="20999"/>
                  <a:pt x="8970" y="20999"/>
                </a:cubicBezTo>
                <a:cubicBezTo>
                  <a:pt x="9153" y="21297"/>
                  <a:pt x="9702" y="21446"/>
                  <a:pt x="10068" y="21297"/>
                </a:cubicBezTo>
                <a:cubicBezTo>
                  <a:pt x="10434" y="21148"/>
                  <a:pt x="10434" y="20701"/>
                  <a:pt x="10251" y="20403"/>
                </a:cubicBezTo>
                <a:cubicBezTo>
                  <a:pt x="8421" y="17722"/>
                  <a:pt x="8421" y="17722"/>
                  <a:pt x="8421" y="17722"/>
                </a:cubicBezTo>
                <a:cubicBezTo>
                  <a:pt x="12265" y="18467"/>
                  <a:pt x="12265" y="18467"/>
                  <a:pt x="12265" y="18467"/>
                </a:cubicBezTo>
                <a:cubicBezTo>
                  <a:pt x="12631" y="18616"/>
                  <a:pt x="12997" y="18467"/>
                  <a:pt x="13180" y="18020"/>
                </a:cubicBezTo>
                <a:cubicBezTo>
                  <a:pt x="13180" y="17722"/>
                  <a:pt x="12997" y="17424"/>
                  <a:pt x="12631" y="17275"/>
                </a:cubicBezTo>
                <a:cubicBezTo>
                  <a:pt x="8055" y="16381"/>
                  <a:pt x="8055" y="16381"/>
                  <a:pt x="8055" y="16381"/>
                </a:cubicBezTo>
                <a:cubicBezTo>
                  <a:pt x="8055" y="16381"/>
                  <a:pt x="8055" y="16381"/>
                  <a:pt x="8055" y="16381"/>
                </a:cubicBezTo>
                <a:cubicBezTo>
                  <a:pt x="8055" y="12657"/>
                  <a:pt x="8055" y="12657"/>
                  <a:pt x="8055" y="12657"/>
                </a:cubicBezTo>
                <a:cubicBezTo>
                  <a:pt x="11350" y="14743"/>
                  <a:pt x="16658" y="16679"/>
                  <a:pt x="18855" y="15785"/>
                </a:cubicBezTo>
                <a:cubicBezTo>
                  <a:pt x="18855" y="15785"/>
                  <a:pt x="19038" y="15636"/>
                  <a:pt x="19038" y="15636"/>
                </a:cubicBezTo>
                <a:cubicBezTo>
                  <a:pt x="18855" y="15636"/>
                  <a:pt x="18672" y="15636"/>
                  <a:pt x="18672" y="15636"/>
                </a:cubicBezTo>
                <a:cubicBezTo>
                  <a:pt x="15926" y="15636"/>
                  <a:pt x="11350" y="13402"/>
                  <a:pt x="7505" y="10125"/>
                </a:cubicBezTo>
                <a:close/>
                <a:moveTo>
                  <a:pt x="17024" y="12806"/>
                </a:moveTo>
                <a:cubicBezTo>
                  <a:pt x="17024" y="12955"/>
                  <a:pt x="16841" y="13104"/>
                  <a:pt x="16658" y="13104"/>
                </a:cubicBezTo>
                <a:cubicBezTo>
                  <a:pt x="16658" y="13104"/>
                  <a:pt x="16475" y="12955"/>
                  <a:pt x="16475" y="12806"/>
                </a:cubicBezTo>
                <a:cubicBezTo>
                  <a:pt x="16475" y="8933"/>
                  <a:pt x="16475" y="8933"/>
                  <a:pt x="16475" y="8933"/>
                </a:cubicBezTo>
                <a:cubicBezTo>
                  <a:pt x="15560" y="7890"/>
                  <a:pt x="14461" y="6847"/>
                  <a:pt x="13180" y="5805"/>
                </a:cubicBezTo>
                <a:cubicBezTo>
                  <a:pt x="8787" y="9380"/>
                  <a:pt x="8787" y="9380"/>
                  <a:pt x="8787" y="9380"/>
                </a:cubicBezTo>
                <a:cubicBezTo>
                  <a:pt x="8787" y="9380"/>
                  <a:pt x="8604" y="9380"/>
                  <a:pt x="8421" y="9380"/>
                </a:cubicBezTo>
                <a:cubicBezTo>
                  <a:pt x="8421" y="9231"/>
                  <a:pt x="8421" y="9082"/>
                  <a:pt x="8421" y="8933"/>
                </a:cubicBezTo>
                <a:cubicBezTo>
                  <a:pt x="12814" y="5507"/>
                  <a:pt x="12814" y="5507"/>
                  <a:pt x="12814" y="5507"/>
                </a:cubicBezTo>
                <a:cubicBezTo>
                  <a:pt x="11533" y="4464"/>
                  <a:pt x="10251" y="3570"/>
                  <a:pt x="8970" y="2825"/>
                </a:cubicBezTo>
                <a:cubicBezTo>
                  <a:pt x="4211" y="2825"/>
                  <a:pt x="4211" y="2825"/>
                  <a:pt x="4211" y="2825"/>
                </a:cubicBezTo>
                <a:cubicBezTo>
                  <a:pt x="4028" y="2825"/>
                  <a:pt x="4028" y="2676"/>
                  <a:pt x="4028" y="2527"/>
                </a:cubicBezTo>
                <a:cubicBezTo>
                  <a:pt x="4028" y="2378"/>
                  <a:pt x="4028" y="2378"/>
                  <a:pt x="4211" y="2378"/>
                </a:cubicBezTo>
                <a:cubicBezTo>
                  <a:pt x="8055" y="2378"/>
                  <a:pt x="8055" y="2378"/>
                  <a:pt x="8055" y="2378"/>
                </a:cubicBezTo>
                <a:cubicBezTo>
                  <a:pt x="4943" y="591"/>
                  <a:pt x="2380" y="-5"/>
                  <a:pt x="1831" y="591"/>
                </a:cubicBezTo>
                <a:cubicBezTo>
                  <a:pt x="1831" y="591"/>
                  <a:pt x="1831" y="591"/>
                  <a:pt x="1831" y="591"/>
                </a:cubicBezTo>
                <a:cubicBezTo>
                  <a:pt x="1648" y="591"/>
                  <a:pt x="1648" y="889"/>
                  <a:pt x="1648" y="1038"/>
                </a:cubicBezTo>
                <a:cubicBezTo>
                  <a:pt x="1648" y="2974"/>
                  <a:pt x="4394" y="6549"/>
                  <a:pt x="8055" y="9678"/>
                </a:cubicBezTo>
                <a:cubicBezTo>
                  <a:pt x="11899" y="12657"/>
                  <a:pt x="16292" y="14891"/>
                  <a:pt x="18672" y="14891"/>
                </a:cubicBezTo>
                <a:cubicBezTo>
                  <a:pt x="18855" y="14891"/>
                  <a:pt x="19221" y="14891"/>
                  <a:pt x="19221" y="14743"/>
                </a:cubicBezTo>
                <a:cubicBezTo>
                  <a:pt x="19953" y="14296"/>
                  <a:pt x="19221" y="12210"/>
                  <a:pt x="17024" y="9678"/>
                </a:cubicBezTo>
                <a:lnTo>
                  <a:pt x="17024" y="12806"/>
                </a:lnTo>
                <a:close/>
                <a:moveTo>
                  <a:pt x="15560" y="2825"/>
                </a:moveTo>
                <a:cubicBezTo>
                  <a:pt x="15743" y="2974"/>
                  <a:pt x="15743" y="2974"/>
                  <a:pt x="15743" y="2974"/>
                </a:cubicBezTo>
                <a:cubicBezTo>
                  <a:pt x="12814" y="5507"/>
                  <a:pt x="12814" y="5507"/>
                  <a:pt x="12814" y="5507"/>
                </a:cubicBezTo>
                <a:cubicBezTo>
                  <a:pt x="12814" y="5507"/>
                  <a:pt x="12997" y="5656"/>
                  <a:pt x="12997" y="5656"/>
                </a:cubicBezTo>
                <a:cubicBezTo>
                  <a:pt x="12997" y="5656"/>
                  <a:pt x="13180" y="5805"/>
                  <a:pt x="13180" y="5805"/>
                </a:cubicBezTo>
                <a:cubicBezTo>
                  <a:pt x="16109" y="3421"/>
                  <a:pt x="16109" y="3421"/>
                  <a:pt x="16109" y="3421"/>
                </a:cubicBezTo>
                <a:cubicBezTo>
                  <a:pt x="16475" y="3570"/>
                  <a:pt x="16475" y="3570"/>
                  <a:pt x="16475" y="3570"/>
                </a:cubicBezTo>
                <a:cubicBezTo>
                  <a:pt x="16475" y="3570"/>
                  <a:pt x="16475" y="3570"/>
                  <a:pt x="16475" y="3570"/>
                </a:cubicBezTo>
                <a:cubicBezTo>
                  <a:pt x="16475" y="8933"/>
                  <a:pt x="16475" y="8933"/>
                  <a:pt x="16475" y="8933"/>
                </a:cubicBezTo>
                <a:cubicBezTo>
                  <a:pt x="16658" y="9082"/>
                  <a:pt x="16841" y="9380"/>
                  <a:pt x="17024" y="9678"/>
                </a:cubicBezTo>
                <a:cubicBezTo>
                  <a:pt x="17024" y="2676"/>
                  <a:pt x="17024" y="2676"/>
                  <a:pt x="17024" y="2676"/>
                </a:cubicBezTo>
                <a:cubicBezTo>
                  <a:pt x="17024" y="2676"/>
                  <a:pt x="17024" y="2676"/>
                  <a:pt x="17024" y="2676"/>
                </a:cubicBezTo>
                <a:cubicBezTo>
                  <a:pt x="17573" y="2825"/>
                  <a:pt x="18305" y="2527"/>
                  <a:pt x="19038" y="1932"/>
                </a:cubicBezTo>
                <a:cubicBezTo>
                  <a:pt x="19953" y="1336"/>
                  <a:pt x="20136" y="442"/>
                  <a:pt x="19770" y="144"/>
                </a:cubicBezTo>
                <a:cubicBezTo>
                  <a:pt x="19404" y="-154"/>
                  <a:pt x="18305" y="-5"/>
                  <a:pt x="17573" y="740"/>
                </a:cubicBezTo>
                <a:cubicBezTo>
                  <a:pt x="16841" y="1187"/>
                  <a:pt x="16475" y="1932"/>
                  <a:pt x="16658" y="2378"/>
                </a:cubicBezTo>
                <a:cubicBezTo>
                  <a:pt x="16658" y="2378"/>
                  <a:pt x="16658" y="2378"/>
                  <a:pt x="16658" y="2378"/>
                </a:cubicBezTo>
                <a:cubicBezTo>
                  <a:pt x="8055" y="2378"/>
                  <a:pt x="8055" y="2378"/>
                  <a:pt x="8055" y="2378"/>
                </a:cubicBezTo>
                <a:cubicBezTo>
                  <a:pt x="8421" y="2527"/>
                  <a:pt x="8604" y="2676"/>
                  <a:pt x="8970" y="2825"/>
                </a:cubicBezTo>
                <a:lnTo>
                  <a:pt x="15560" y="2825"/>
                </a:lnTo>
                <a:close/>
                <a:moveTo>
                  <a:pt x="15560" y="282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8" name="Rectangle 13"/>
          <p:cNvSpPr/>
          <p:nvPr/>
        </p:nvSpPr>
        <p:spPr bwMode="auto">
          <a:xfrm>
            <a:off x="8450932" y="4028597"/>
            <a:ext cx="3741067" cy="5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工作绳、柔性导轨在建筑物的凸缘或转角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处应垫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有防止绳索损伤的衬垫或马架。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9" name="Oval 16"/>
          <p:cNvSpPr/>
          <p:nvPr/>
        </p:nvSpPr>
        <p:spPr bwMode="auto">
          <a:xfrm>
            <a:off x="7621555" y="2896847"/>
            <a:ext cx="629671" cy="629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21" name="Group 21"/>
          <p:cNvGrpSpPr/>
          <p:nvPr/>
        </p:nvGrpSpPr>
        <p:grpSpPr bwMode="auto">
          <a:xfrm>
            <a:off x="7755478" y="3094312"/>
            <a:ext cx="307004" cy="231943"/>
            <a:chOff x="-36" y="0"/>
            <a:chExt cx="392" cy="295"/>
          </a:xfrm>
          <a:solidFill>
            <a:schemeClr val="bg1"/>
          </a:solidFill>
        </p:grpSpPr>
        <p:sp>
          <p:nvSpPr>
            <p:cNvPr id="23" name="Freeform 17"/>
            <p:cNvSpPr/>
            <p:nvPr/>
          </p:nvSpPr>
          <p:spPr bwMode="auto">
            <a:xfrm>
              <a:off x="-36" y="0"/>
              <a:ext cx="392" cy="175"/>
            </a:xfrm>
            <a:custGeom>
              <a:avLst/>
              <a:gdLst>
                <a:gd name="T0" fmla="*/ 332 w 21279"/>
                <a:gd name="T1" fmla="*/ 175 h 21600"/>
                <a:gd name="T2" fmla="*/ 359 w 21279"/>
                <a:gd name="T3" fmla="*/ 153 h 21600"/>
                <a:gd name="T4" fmla="*/ 391 w 21279"/>
                <a:gd name="T5" fmla="*/ 22 h 21600"/>
                <a:gd name="T6" fmla="*/ 375 w 21279"/>
                <a:gd name="T7" fmla="*/ 0 h 21600"/>
                <a:gd name="T8" fmla="*/ 15 w 21279"/>
                <a:gd name="T9" fmla="*/ 0 h 21600"/>
                <a:gd name="T10" fmla="*/ 2 w 21279"/>
                <a:gd name="T11" fmla="*/ 14 h 21600"/>
                <a:gd name="T12" fmla="*/ 29 w 21279"/>
                <a:gd name="T13" fmla="*/ 27 h 21600"/>
                <a:gd name="T14" fmla="*/ 81 w 21279"/>
                <a:gd name="T15" fmla="*/ 33 h 21600"/>
                <a:gd name="T16" fmla="*/ 108 w 21279"/>
                <a:gd name="T17" fmla="*/ 55 h 21600"/>
                <a:gd name="T18" fmla="*/ 130 w 21279"/>
                <a:gd name="T19" fmla="*/ 153 h 21600"/>
                <a:gd name="T20" fmla="*/ 157 w 21279"/>
                <a:gd name="T21" fmla="*/ 175 h 21600"/>
                <a:gd name="T22" fmla="*/ 332 w 21279"/>
                <a:gd name="T23" fmla="*/ 175 h 21600"/>
                <a:gd name="T24" fmla="*/ 332 w 21279"/>
                <a:gd name="T25" fmla="*/ 175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279" h="21600">
                  <a:moveTo>
                    <a:pt x="17995" y="21600"/>
                  </a:moveTo>
                  <a:cubicBezTo>
                    <a:pt x="18587" y="21600"/>
                    <a:pt x="19327" y="20588"/>
                    <a:pt x="19475" y="18900"/>
                  </a:cubicBezTo>
                  <a:cubicBezTo>
                    <a:pt x="21250" y="2700"/>
                    <a:pt x="21250" y="2700"/>
                    <a:pt x="21250" y="2700"/>
                  </a:cubicBezTo>
                  <a:cubicBezTo>
                    <a:pt x="21398" y="1350"/>
                    <a:pt x="20954" y="0"/>
                    <a:pt x="20362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242" y="0"/>
                    <a:pt x="-202" y="675"/>
                    <a:pt x="94" y="1688"/>
                  </a:cubicBezTo>
                  <a:cubicBezTo>
                    <a:pt x="242" y="2363"/>
                    <a:pt x="982" y="3375"/>
                    <a:pt x="1573" y="3375"/>
                  </a:cubicBezTo>
                  <a:cubicBezTo>
                    <a:pt x="4384" y="4050"/>
                    <a:pt x="4384" y="4050"/>
                    <a:pt x="4384" y="4050"/>
                  </a:cubicBezTo>
                  <a:cubicBezTo>
                    <a:pt x="4976" y="4050"/>
                    <a:pt x="5716" y="5400"/>
                    <a:pt x="5864" y="6750"/>
                  </a:cubicBezTo>
                  <a:cubicBezTo>
                    <a:pt x="7047" y="18900"/>
                    <a:pt x="7047" y="18900"/>
                    <a:pt x="7047" y="18900"/>
                  </a:cubicBezTo>
                  <a:cubicBezTo>
                    <a:pt x="7195" y="20588"/>
                    <a:pt x="7935" y="21600"/>
                    <a:pt x="8527" y="21600"/>
                  </a:cubicBezTo>
                  <a:lnTo>
                    <a:pt x="17995" y="21600"/>
                  </a:lnTo>
                  <a:close/>
                  <a:moveTo>
                    <a:pt x="17995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5" name="Oval 18"/>
            <p:cNvSpPr/>
            <p:nvPr/>
          </p:nvSpPr>
          <p:spPr bwMode="auto">
            <a:xfrm>
              <a:off x="118" y="235"/>
              <a:ext cx="62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6" name="Oval 19"/>
            <p:cNvSpPr/>
            <p:nvPr/>
          </p:nvSpPr>
          <p:spPr bwMode="auto">
            <a:xfrm>
              <a:off x="227" y="235"/>
              <a:ext cx="63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89" y="154"/>
              <a:ext cx="219" cy="65"/>
            </a:xfrm>
            <a:custGeom>
              <a:avLst/>
              <a:gdLst>
                <a:gd name="T0" fmla="*/ 18 w 21275"/>
                <a:gd name="T1" fmla="*/ 0 h 21600"/>
                <a:gd name="T2" fmla="*/ 2 w 21275"/>
                <a:gd name="T3" fmla="*/ 43 h 21600"/>
                <a:gd name="T4" fmla="*/ 16 w 21275"/>
                <a:gd name="T5" fmla="*/ 65 h 21600"/>
                <a:gd name="T6" fmla="*/ 219 w 21275"/>
                <a:gd name="T7" fmla="*/ 6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75" h="21600">
                  <a:moveTo>
                    <a:pt x="1782" y="0"/>
                  </a:moveTo>
                  <a:cubicBezTo>
                    <a:pt x="202" y="14400"/>
                    <a:pt x="202" y="14400"/>
                    <a:pt x="202" y="14400"/>
                  </a:cubicBezTo>
                  <a:cubicBezTo>
                    <a:pt x="-325" y="18000"/>
                    <a:pt x="202" y="21600"/>
                    <a:pt x="1519" y="21600"/>
                  </a:cubicBezTo>
                  <a:cubicBezTo>
                    <a:pt x="21275" y="21600"/>
                    <a:pt x="21275" y="21600"/>
                    <a:pt x="21275" y="21600"/>
                  </a:cubicBez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28" name="Rectangle 22"/>
          <p:cNvSpPr/>
          <p:nvPr/>
        </p:nvSpPr>
        <p:spPr bwMode="auto">
          <a:xfrm>
            <a:off x="8450935" y="2807181"/>
            <a:ext cx="3189522" cy="3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工作绳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、安全绳、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安全短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绳必须同时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配套使用。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9" name="Oval 25"/>
          <p:cNvSpPr/>
          <p:nvPr/>
        </p:nvSpPr>
        <p:spPr bwMode="auto">
          <a:xfrm>
            <a:off x="3935483" y="4066557"/>
            <a:ext cx="629482" cy="6291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2" name="AutoShape 26"/>
          <p:cNvSpPr/>
          <p:nvPr/>
        </p:nvSpPr>
        <p:spPr bwMode="auto">
          <a:xfrm>
            <a:off x="4106163" y="4253827"/>
            <a:ext cx="294385" cy="244469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3" name="Rectangle 27"/>
          <p:cNvSpPr/>
          <p:nvPr/>
        </p:nvSpPr>
        <p:spPr bwMode="auto">
          <a:xfrm>
            <a:off x="2496457" y="4028597"/>
            <a:ext cx="1244857" cy="15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停工期间工作绳、安全绳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下端应当固定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39" name="Oval 30"/>
          <p:cNvSpPr/>
          <p:nvPr/>
        </p:nvSpPr>
        <p:spPr bwMode="auto">
          <a:xfrm>
            <a:off x="3947039" y="2896847"/>
            <a:ext cx="629670" cy="629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0" name="AutoShape 31"/>
          <p:cNvSpPr/>
          <p:nvPr/>
        </p:nvSpPr>
        <p:spPr bwMode="auto">
          <a:xfrm>
            <a:off x="4102890" y="3079424"/>
            <a:ext cx="275677" cy="244480"/>
          </a:xfrm>
          <a:custGeom>
            <a:avLst/>
            <a:gdLst>
              <a:gd name="T0" fmla="*/ 8071 w 21600"/>
              <a:gd name="T1" fmla="*/ 8035 h 21600"/>
              <a:gd name="T2" fmla="*/ 11327 w 21600"/>
              <a:gd name="T3" fmla="*/ 9235 h 21600"/>
              <a:gd name="T4" fmla="*/ 14583 w 21600"/>
              <a:gd name="T5" fmla="*/ 4904 h 21600"/>
              <a:gd name="T6" fmla="*/ 15088 w 21600"/>
              <a:gd name="T7" fmla="*/ 4330 h 21600"/>
              <a:gd name="T8" fmla="*/ 17289 w 21600"/>
              <a:gd name="T9" fmla="*/ 6157 h 21600"/>
              <a:gd name="T10" fmla="*/ 17289 w 21600"/>
              <a:gd name="T11" fmla="*/ 3078 h 21600"/>
              <a:gd name="T12" fmla="*/ 17289 w 21600"/>
              <a:gd name="T13" fmla="*/ 0 h 21600"/>
              <a:gd name="T14" fmla="*/ 14583 w 21600"/>
              <a:gd name="T15" fmla="*/ 626 h 21600"/>
              <a:gd name="T16" fmla="*/ 11878 w 21600"/>
              <a:gd name="T17" fmla="*/ 1200 h 21600"/>
              <a:gd name="T18" fmla="*/ 14033 w 21600"/>
              <a:gd name="T19" fmla="*/ 3704 h 21600"/>
              <a:gd name="T20" fmla="*/ 10777 w 21600"/>
              <a:gd name="T21" fmla="*/ 7409 h 21600"/>
              <a:gd name="T22" fmla="*/ 7567 w 21600"/>
              <a:gd name="T23" fmla="*/ 6157 h 21600"/>
              <a:gd name="T24" fmla="*/ 5411 w 21600"/>
              <a:gd name="T25" fmla="*/ 10487 h 21600"/>
              <a:gd name="T26" fmla="*/ 2155 w 21600"/>
              <a:gd name="T27" fmla="*/ 9235 h 21600"/>
              <a:gd name="T28" fmla="*/ 550 w 21600"/>
              <a:gd name="T29" fmla="*/ 14817 h 21600"/>
              <a:gd name="T30" fmla="*/ 0 w 21600"/>
              <a:gd name="T31" fmla="*/ 16017 h 21600"/>
              <a:gd name="T32" fmla="*/ 1055 w 21600"/>
              <a:gd name="T33" fmla="*/ 16643 h 21600"/>
              <a:gd name="T34" fmla="*/ 2706 w 21600"/>
              <a:gd name="T35" fmla="*/ 11113 h 21600"/>
              <a:gd name="T36" fmla="*/ 5916 w 21600"/>
              <a:gd name="T37" fmla="*/ 12313 h 21600"/>
              <a:gd name="T38" fmla="*/ 8071 w 21600"/>
              <a:gd name="T39" fmla="*/ 8035 h 21600"/>
              <a:gd name="T40" fmla="*/ 6466 w 21600"/>
              <a:gd name="T41" fmla="*/ 21600 h 21600"/>
              <a:gd name="T42" fmla="*/ 6466 w 21600"/>
              <a:gd name="T43" fmla="*/ 16643 h 21600"/>
              <a:gd name="T44" fmla="*/ 3761 w 21600"/>
              <a:gd name="T45" fmla="*/ 16643 h 21600"/>
              <a:gd name="T46" fmla="*/ 3761 w 21600"/>
              <a:gd name="T47" fmla="*/ 21600 h 21600"/>
              <a:gd name="T48" fmla="*/ 6466 w 21600"/>
              <a:gd name="T49" fmla="*/ 21600 h 21600"/>
              <a:gd name="T50" fmla="*/ 10227 w 21600"/>
              <a:gd name="T51" fmla="*/ 21600 h 21600"/>
              <a:gd name="T52" fmla="*/ 7567 w 21600"/>
              <a:gd name="T53" fmla="*/ 21600 h 21600"/>
              <a:gd name="T54" fmla="*/ 7567 w 21600"/>
              <a:gd name="T55" fmla="*/ 14817 h 21600"/>
              <a:gd name="T56" fmla="*/ 10227 w 21600"/>
              <a:gd name="T57" fmla="*/ 14817 h 21600"/>
              <a:gd name="T58" fmla="*/ 10227 w 21600"/>
              <a:gd name="T59" fmla="*/ 21600 h 21600"/>
              <a:gd name="T60" fmla="*/ 14033 w 21600"/>
              <a:gd name="T61" fmla="*/ 21600 h 21600"/>
              <a:gd name="T62" fmla="*/ 11327 w 21600"/>
              <a:gd name="T63" fmla="*/ 21600 h 21600"/>
              <a:gd name="T64" fmla="*/ 11327 w 21600"/>
              <a:gd name="T65" fmla="*/ 12313 h 21600"/>
              <a:gd name="T66" fmla="*/ 14033 w 21600"/>
              <a:gd name="T67" fmla="*/ 12313 h 21600"/>
              <a:gd name="T68" fmla="*/ 14033 w 21600"/>
              <a:gd name="T69" fmla="*/ 21600 h 21600"/>
              <a:gd name="T70" fmla="*/ 17794 w 21600"/>
              <a:gd name="T71" fmla="*/ 21600 h 21600"/>
              <a:gd name="T72" fmla="*/ 15088 w 21600"/>
              <a:gd name="T73" fmla="*/ 21600 h 21600"/>
              <a:gd name="T74" fmla="*/ 15088 w 21600"/>
              <a:gd name="T75" fmla="*/ 9861 h 21600"/>
              <a:gd name="T76" fmla="*/ 17794 w 21600"/>
              <a:gd name="T77" fmla="*/ 9861 h 21600"/>
              <a:gd name="T78" fmla="*/ 17794 w 21600"/>
              <a:gd name="T79" fmla="*/ 21600 h 21600"/>
              <a:gd name="T80" fmla="*/ 18894 w 21600"/>
              <a:gd name="T81" fmla="*/ 6783 h 21600"/>
              <a:gd name="T82" fmla="*/ 18894 w 21600"/>
              <a:gd name="T83" fmla="*/ 21600 h 21600"/>
              <a:gd name="T84" fmla="*/ 21600 w 21600"/>
              <a:gd name="T85" fmla="*/ 21600 h 21600"/>
              <a:gd name="T86" fmla="*/ 21600 w 21600"/>
              <a:gd name="T87" fmla="*/ 6783 h 21600"/>
              <a:gd name="T88" fmla="*/ 18894 w 21600"/>
              <a:gd name="T89" fmla="*/ 6783 h 21600"/>
              <a:gd name="T90" fmla="*/ 18894 w 21600"/>
              <a:gd name="T91" fmla="*/ 67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600" h="2160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  <a:moveTo>
                  <a:pt x="18894" y="678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4" name="Oval 35"/>
          <p:cNvSpPr/>
          <p:nvPr/>
        </p:nvSpPr>
        <p:spPr bwMode="auto">
          <a:xfrm>
            <a:off x="5750296" y="2268147"/>
            <a:ext cx="630266" cy="6287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5" name="AutoShape 36"/>
          <p:cNvSpPr/>
          <p:nvPr/>
        </p:nvSpPr>
        <p:spPr bwMode="auto">
          <a:xfrm>
            <a:off x="5945248" y="2455270"/>
            <a:ext cx="250540" cy="244277"/>
          </a:xfrm>
          <a:custGeom>
            <a:avLst/>
            <a:gdLst>
              <a:gd name="T0" fmla="*/ 15451 w 20391"/>
              <a:gd name="T1" fmla="*/ 1380 h 20390"/>
              <a:gd name="T2" fmla="*/ 10196 w 20391"/>
              <a:gd name="T3" fmla="*/ 1380 h 20390"/>
              <a:gd name="T4" fmla="*/ 4941 w 20391"/>
              <a:gd name="T5" fmla="*/ 1380 h 20390"/>
              <a:gd name="T6" fmla="*/ 88 w 20391"/>
              <a:gd name="T7" fmla="*/ 3634 h 20390"/>
              <a:gd name="T8" fmla="*/ 6545 w 20391"/>
              <a:gd name="T9" fmla="*/ 11502 h 20390"/>
              <a:gd name="T10" fmla="*/ 9350 w 20391"/>
              <a:gd name="T11" fmla="*/ 13402 h 20390"/>
              <a:gd name="T12" fmla="*/ 8675 w 20391"/>
              <a:gd name="T13" fmla="*/ 18063 h 20390"/>
              <a:gd name="T14" fmla="*/ 5965 w 20391"/>
              <a:gd name="T15" fmla="*/ 20030 h 20390"/>
              <a:gd name="T16" fmla="*/ 5965 w 20391"/>
              <a:gd name="T17" fmla="*/ 20390 h 20390"/>
              <a:gd name="T18" fmla="*/ 10196 w 20391"/>
              <a:gd name="T19" fmla="*/ 20390 h 20390"/>
              <a:gd name="T20" fmla="*/ 14415 w 20391"/>
              <a:gd name="T21" fmla="*/ 20390 h 20390"/>
              <a:gd name="T22" fmla="*/ 14415 w 20391"/>
              <a:gd name="T23" fmla="*/ 20030 h 20390"/>
              <a:gd name="T24" fmla="*/ 11711 w 20391"/>
              <a:gd name="T25" fmla="*/ 18063 h 20390"/>
              <a:gd name="T26" fmla="*/ 11036 w 20391"/>
              <a:gd name="T27" fmla="*/ 13402 h 20390"/>
              <a:gd name="T28" fmla="*/ 13847 w 20391"/>
              <a:gd name="T29" fmla="*/ 11508 h 20390"/>
              <a:gd name="T30" fmla="*/ 20304 w 20391"/>
              <a:gd name="T31" fmla="*/ 3634 h 20390"/>
              <a:gd name="T32" fmla="*/ 15451 w 20391"/>
              <a:gd name="T33" fmla="*/ 1380 h 20390"/>
              <a:gd name="T34" fmla="*/ 1586 w 20391"/>
              <a:gd name="T35" fmla="*/ 1539 h 20390"/>
              <a:gd name="T36" fmla="*/ 5207 w 20391"/>
              <a:gd name="T37" fmla="*/ 3512 h 20390"/>
              <a:gd name="T38" fmla="*/ 6101 w 20391"/>
              <a:gd name="T39" fmla="*/ 10005 h 20390"/>
              <a:gd name="T40" fmla="*/ 6231 w 20391"/>
              <a:gd name="T41" fmla="*/ 10793 h 20390"/>
              <a:gd name="T42" fmla="*/ 1586 w 20391"/>
              <a:gd name="T43" fmla="*/ 1539 h 20390"/>
              <a:gd name="T44" fmla="*/ 14167 w 20391"/>
              <a:gd name="T45" fmla="*/ 10793 h 20390"/>
              <a:gd name="T46" fmla="*/ 14291 w 20391"/>
              <a:gd name="T47" fmla="*/ 10005 h 20390"/>
              <a:gd name="T48" fmla="*/ 15185 w 20391"/>
              <a:gd name="T49" fmla="*/ 3512 h 20390"/>
              <a:gd name="T50" fmla="*/ 18812 w 20391"/>
              <a:gd name="T51" fmla="*/ 1539 h 20390"/>
              <a:gd name="T52" fmla="*/ 14167 w 20391"/>
              <a:gd name="T53" fmla="*/ 10793 h 20390"/>
              <a:gd name="T54" fmla="*/ 14167 w 20391"/>
              <a:gd name="T55" fmla="*/ 10793 h 20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91" h="20390">
                <a:moveTo>
                  <a:pt x="15451" y="1380"/>
                </a:moveTo>
                <a:cubicBezTo>
                  <a:pt x="10196" y="1380"/>
                  <a:pt x="10196" y="1380"/>
                  <a:pt x="10196" y="1380"/>
                </a:cubicBezTo>
                <a:cubicBezTo>
                  <a:pt x="4941" y="1380"/>
                  <a:pt x="4941" y="1380"/>
                  <a:pt x="4941" y="1380"/>
                </a:cubicBezTo>
                <a:cubicBezTo>
                  <a:pt x="2953" y="-1210"/>
                  <a:pt x="-604" y="18"/>
                  <a:pt x="88" y="3634"/>
                </a:cubicBezTo>
                <a:cubicBezTo>
                  <a:pt x="923" y="7055"/>
                  <a:pt x="3775" y="9608"/>
                  <a:pt x="6545" y="11502"/>
                </a:cubicBezTo>
                <a:cubicBezTo>
                  <a:pt x="7119" y="12467"/>
                  <a:pt x="8184" y="13157"/>
                  <a:pt x="9350" y="13402"/>
                </a:cubicBezTo>
                <a:cubicBezTo>
                  <a:pt x="9362" y="13884"/>
                  <a:pt x="9403" y="16792"/>
                  <a:pt x="8675" y="18063"/>
                </a:cubicBezTo>
                <a:cubicBezTo>
                  <a:pt x="8101" y="18979"/>
                  <a:pt x="5965" y="20030"/>
                  <a:pt x="5965" y="20030"/>
                </a:cubicBezTo>
                <a:cubicBezTo>
                  <a:pt x="5965" y="20390"/>
                  <a:pt x="5965" y="20390"/>
                  <a:pt x="5965" y="20390"/>
                </a:cubicBezTo>
                <a:cubicBezTo>
                  <a:pt x="10196" y="20390"/>
                  <a:pt x="10196" y="20390"/>
                  <a:pt x="10196" y="20390"/>
                </a:cubicBezTo>
                <a:cubicBezTo>
                  <a:pt x="14415" y="20390"/>
                  <a:pt x="14415" y="20390"/>
                  <a:pt x="14415" y="20390"/>
                </a:cubicBezTo>
                <a:cubicBezTo>
                  <a:pt x="14415" y="20030"/>
                  <a:pt x="14415" y="20030"/>
                  <a:pt x="14415" y="20030"/>
                </a:cubicBezTo>
                <a:cubicBezTo>
                  <a:pt x="14415" y="20030"/>
                  <a:pt x="12285" y="18985"/>
                  <a:pt x="11711" y="18063"/>
                </a:cubicBezTo>
                <a:cubicBezTo>
                  <a:pt x="10983" y="16792"/>
                  <a:pt x="11030" y="13890"/>
                  <a:pt x="11036" y="13402"/>
                </a:cubicBezTo>
                <a:cubicBezTo>
                  <a:pt x="12202" y="13157"/>
                  <a:pt x="13273" y="12473"/>
                  <a:pt x="13847" y="11508"/>
                </a:cubicBezTo>
                <a:cubicBezTo>
                  <a:pt x="16617" y="9608"/>
                  <a:pt x="19469" y="7055"/>
                  <a:pt x="20304" y="3634"/>
                </a:cubicBezTo>
                <a:cubicBezTo>
                  <a:pt x="20996" y="18"/>
                  <a:pt x="17439" y="-1210"/>
                  <a:pt x="15451" y="1380"/>
                </a:cubicBezTo>
                <a:close/>
                <a:moveTo>
                  <a:pt x="1586" y="1539"/>
                </a:moveTo>
                <a:cubicBezTo>
                  <a:pt x="3231" y="555"/>
                  <a:pt x="4657" y="2541"/>
                  <a:pt x="5207" y="3512"/>
                </a:cubicBezTo>
                <a:cubicBezTo>
                  <a:pt x="5580" y="5290"/>
                  <a:pt x="6042" y="7873"/>
                  <a:pt x="6101" y="10005"/>
                </a:cubicBezTo>
                <a:cubicBezTo>
                  <a:pt x="6113" y="10280"/>
                  <a:pt x="6154" y="10543"/>
                  <a:pt x="6231" y="10793"/>
                </a:cubicBezTo>
                <a:cubicBezTo>
                  <a:pt x="810" y="7067"/>
                  <a:pt x="159" y="2388"/>
                  <a:pt x="1586" y="1539"/>
                </a:cubicBezTo>
                <a:close/>
                <a:moveTo>
                  <a:pt x="14167" y="10793"/>
                </a:moveTo>
                <a:cubicBezTo>
                  <a:pt x="14238" y="10543"/>
                  <a:pt x="14285" y="10280"/>
                  <a:pt x="14291" y="10005"/>
                </a:cubicBezTo>
                <a:cubicBezTo>
                  <a:pt x="14350" y="7873"/>
                  <a:pt x="14812" y="5290"/>
                  <a:pt x="15185" y="3512"/>
                </a:cubicBezTo>
                <a:cubicBezTo>
                  <a:pt x="15735" y="2541"/>
                  <a:pt x="17161" y="555"/>
                  <a:pt x="18812" y="1539"/>
                </a:cubicBezTo>
                <a:cubicBezTo>
                  <a:pt x="20239" y="2388"/>
                  <a:pt x="19588" y="7067"/>
                  <a:pt x="14167" y="10793"/>
                </a:cubicBezTo>
                <a:close/>
                <a:moveTo>
                  <a:pt x="14167" y="1079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40052" y="1654628"/>
            <a:ext cx="3955719" cy="5847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绳索应放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在干燥通风处，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或采用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悬吊保存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，不能存在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堆积踩压。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914" y="3473115"/>
            <a:ext cx="1774408" cy="2905914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0513" y="1160391"/>
            <a:ext cx="3265715" cy="164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943" y="4675986"/>
            <a:ext cx="3335383" cy="1898985"/>
          </a:xfrm>
          <a:prstGeom prst="rect">
            <a:avLst/>
          </a:prstGeom>
        </p:spPr>
      </p:pic>
      <p:pic>
        <p:nvPicPr>
          <p:cNvPr id="50" name="Picture 2" descr="C:\Users\Administrator\Desktop\吊篮图片\20170113_164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454" y="986971"/>
            <a:ext cx="1831203" cy="2149828"/>
          </a:xfrm>
          <a:prstGeom prst="rect">
            <a:avLst/>
          </a:prstGeom>
          <a:noFill/>
        </p:spPr>
      </p:pic>
      <p:sp>
        <p:nvSpPr>
          <p:cNvPr id="51" name="Rectangle 32"/>
          <p:cNvSpPr/>
          <p:nvPr/>
        </p:nvSpPr>
        <p:spPr bwMode="auto">
          <a:xfrm>
            <a:off x="2481943" y="2206171"/>
            <a:ext cx="1259120" cy="8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垂放绳索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时不应整体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抛下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6" name="Shape 14958"/>
          <p:cNvSpPr/>
          <p:nvPr/>
        </p:nvSpPr>
        <p:spPr>
          <a:xfrm>
            <a:off x="5527574" y="5215720"/>
            <a:ext cx="1867050" cy="69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8" y="0"/>
                </a:moveTo>
                <a:lnTo>
                  <a:pt x="13094" y="0"/>
                </a:lnTo>
                <a:lnTo>
                  <a:pt x="3" y="0"/>
                </a:lnTo>
                <a:lnTo>
                  <a:pt x="0" y="0"/>
                </a:lnTo>
                <a:lnTo>
                  <a:pt x="2622" y="21600"/>
                </a:lnTo>
                <a:lnTo>
                  <a:pt x="10496" y="21600"/>
                </a:lnTo>
                <a:lnTo>
                  <a:pt x="18971" y="21600"/>
                </a:lnTo>
                <a:lnTo>
                  <a:pt x="21600" y="0"/>
                </a:lnTo>
                <a:lnTo>
                  <a:pt x="13118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Shape 14959"/>
          <p:cNvSpPr/>
          <p:nvPr/>
        </p:nvSpPr>
        <p:spPr>
          <a:xfrm>
            <a:off x="6260019" y="5434248"/>
            <a:ext cx="262234" cy="262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657"/>
                </a:moveTo>
                <a:cubicBezTo>
                  <a:pt x="8670" y="14657"/>
                  <a:pt x="6943" y="12930"/>
                  <a:pt x="6943" y="10800"/>
                </a:cubicBezTo>
                <a:cubicBezTo>
                  <a:pt x="6943" y="8670"/>
                  <a:pt x="8670" y="6943"/>
                  <a:pt x="10800" y="6943"/>
                </a:cubicBezTo>
                <a:cubicBezTo>
                  <a:pt x="12930" y="6943"/>
                  <a:pt x="14657" y="8670"/>
                  <a:pt x="14657" y="10800"/>
                </a:cubicBezTo>
                <a:cubicBezTo>
                  <a:pt x="14657" y="12930"/>
                  <a:pt x="12930" y="14657"/>
                  <a:pt x="10800" y="14657"/>
                </a:cubicBezTo>
                <a:close/>
                <a:moveTo>
                  <a:pt x="20016" y="9930"/>
                </a:moveTo>
                <a:cubicBezTo>
                  <a:pt x="21001" y="9522"/>
                  <a:pt x="21600" y="9257"/>
                  <a:pt x="21600" y="9257"/>
                </a:cubicBezTo>
                <a:lnTo>
                  <a:pt x="20829" y="6171"/>
                </a:lnTo>
                <a:cubicBezTo>
                  <a:pt x="20829" y="6171"/>
                  <a:pt x="20119" y="6283"/>
                  <a:pt x="18990" y="6492"/>
                </a:cubicBezTo>
                <a:cubicBezTo>
                  <a:pt x="18430" y="5424"/>
                  <a:pt x="17677" y="4501"/>
                  <a:pt x="16789" y="3749"/>
                </a:cubicBezTo>
                <a:cubicBezTo>
                  <a:pt x="17377" y="2418"/>
                  <a:pt x="17743" y="1543"/>
                  <a:pt x="17743" y="1543"/>
                </a:cubicBezTo>
                <a:lnTo>
                  <a:pt x="14657" y="0"/>
                </a:lnTo>
                <a:cubicBezTo>
                  <a:pt x="14657" y="0"/>
                  <a:pt x="14156" y="750"/>
                  <a:pt x="13405" y="1922"/>
                </a:cubicBezTo>
                <a:cubicBezTo>
                  <a:pt x="12297" y="1595"/>
                  <a:pt x="11120" y="1470"/>
                  <a:pt x="9929" y="1584"/>
                </a:cubicBezTo>
                <a:cubicBezTo>
                  <a:pt x="9522" y="599"/>
                  <a:pt x="9257" y="0"/>
                  <a:pt x="9257" y="0"/>
                </a:cubicBezTo>
                <a:lnTo>
                  <a:pt x="6171" y="771"/>
                </a:lnTo>
                <a:cubicBezTo>
                  <a:pt x="6171" y="771"/>
                  <a:pt x="6283" y="1481"/>
                  <a:pt x="6492" y="2610"/>
                </a:cubicBezTo>
                <a:cubicBezTo>
                  <a:pt x="5420" y="3172"/>
                  <a:pt x="4494" y="3929"/>
                  <a:pt x="3740" y="4821"/>
                </a:cubicBezTo>
                <a:cubicBezTo>
                  <a:pt x="2414" y="4227"/>
                  <a:pt x="1543" y="3857"/>
                  <a:pt x="1543" y="3857"/>
                </a:cubicBezTo>
                <a:lnTo>
                  <a:pt x="0" y="6943"/>
                </a:lnTo>
                <a:cubicBezTo>
                  <a:pt x="0" y="6943"/>
                  <a:pt x="748" y="7450"/>
                  <a:pt x="1919" y="8207"/>
                </a:cubicBezTo>
                <a:cubicBezTo>
                  <a:pt x="1595" y="9313"/>
                  <a:pt x="1471" y="10485"/>
                  <a:pt x="1584" y="11672"/>
                </a:cubicBezTo>
                <a:cubicBezTo>
                  <a:pt x="599" y="12078"/>
                  <a:pt x="0" y="12343"/>
                  <a:pt x="0" y="12343"/>
                </a:cubicBezTo>
                <a:lnTo>
                  <a:pt x="771" y="15429"/>
                </a:lnTo>
                <a:cubicBezTo>
                  <a:pt x="771" y="15429"/>
                  <a:pt x="1480" y="15317"/>
                  <a:pt x="2609" y="15107"/>
                </a:cubicBezTo>
                <a:cubicBezTo>
                  <a:pt x="3172" y="16179"/>
                  <a:pt x="3928" y="17106"/>
                  <a:pt x="4820" y="17860"/>
                </a:cubicBezTo>
                <a:cubicBezTo>
                  <a:pt x="4227" y="19186"/>
                  <a:pt x="3857" y="20057"/>
                  <a:pt x="3857" y="20057"/>
                </a:cubicBezTo>
                <a:lnTo>
                  <a:pt x="6943" y="21600"/>
                </a:lnTo>
                <a:cubicBezTo>
                  <a:pt x="6943" y="21600"/>
                  <a:pt x="7449" y="20852"/>
                  <a:pt x="8206" y="19681"/>
                </a:cubicBezTo>
                <a:cubicBezTo>
                  <a:pt x="9312" y="20005"/>
                  <a:pt x="10485" y="20129"/>
                  <a:pt x="11672" y="20016"/>
                </a:cubicBezTo>
                <a:cubicBezTo>
                  <a:pt x="12078" y="21001"/>
                  <a:pt x="12343" y="21600"/>
                  <a:pt x="12343" y="21600"/>
                </a:cubicBezTo>
                <a:lnTo>
                  <a:pt x="15429" y="20829"/>
                </a:lnTo>
                <a:cubicBezTo>
                  <a:pt x="15429" y="20829"/>
                  <a:pt x="15317" y="20120"/>
                  <a:pt x="15107" y="18991"/>
                </a:cubicBezTo>
                <a:cubicBezTo>
                  <a:pt x="16176" y="18431"/>
                  <a:pt x="17099" y="17676"/>
                  <a:pt x="17852" y="16788"/>
                </a:cubicBezTo>
                <a:cubicBezTo>
                  <a:pt x="19183" y="17377"/>
                  <a:pt x="20057" y="17743"/>
                  <a:pt x="20057" y="17743"/>
                </a:cubicBezTo>
                <a:lnTo>
                  <a:pt x="21600" y="14657"/>
                </a:lnTo>
                <a:cubicBezTo>
                  <a:pt x="21600" y="14657"/>
                  <a:pt x="20851" y="14156"/>
                  <a:pt x="19678" y="13405"/>
                </a:cubicBezTo>
                <a:cubicBezTo>
                  <a:pt x="20005" y="12296"/>
                  <a:pt x="20130" y="11120"/>
                  <a:pt x="20016" y="99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" name="Shape 14961"/>
          <p:cNvSpPr/>
          <p:nvPr/>
        </p:nvSpPr>
        <p:spPr>
          <a:xfrm>
            <a:off x="6661732" y="3429701"/>
            <a:ext cx="1169636" cy="1775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254"/>
                </a:moveTo>
                <a:lnTo>
                  <a:pt x="10625" y="0"/>
                </a:lnTo>
                <a:lnTo>
                  <a:pt x="0" y="21600"/>
                </a:lnTo>
                <a:lnTo>
                  <a:pt x="0" y="21600"/>
                </a:lnTo>
                <a:lnTo>
                  <a:pt x="13540" y="21600"/>
                </a:lnTo>
                <a:lnTo>
                  <a:pt x="21171" y="6124"/>
                </a:lnTo>
                <a:lnTo>
                  <a:pt x="21600" y="525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Shape 14962"/>
          <p:cNvSpPr/>
          <p:nvPr/>
        </p:nvSpPr>
        <p:spPr>
          <a:xfrm>
            <a:off x="7121449" y="4362111"/>
            <a:ext cx="229135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Shape 14964"/>
          <p:cNvSpPr/>
          <p:nvPr/>
        </p:nvSpPr>
        <p:spPr>
          <a:xfrm>
            <a:off x="5501351" y="2602549"/>
            <a:ext cx="1739865" cy="1529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07" y="0"/>
                </a:moveTo>
                <a:lnTo>
                  <a:pt x="7390" y="14"/>
                </a:lnTo>
                <a:lnTo>
                  <a:pt x="0" y="6122"/>
                </a:lnTo>
                <a:lnTo>
                  <a:pt x="7407" y="12208"/>
                </a:lnTo>
                <a:lnTo>
                  <a:pt x="7407" y="12207"/>
                </a:lnTo>
                <a:lnTo>
                  <a:pt x="7637" y="12396"/>
                </a:lnTo>
                <a:lnTo>
                  <a:pt x="7962" y="12664"/>
                </a:lnTo>
                <a:lnTo>
                  <a:pt x="7961" y="12664"/>
                </a:lnTo>
                <a:lnTo>
                  <a:pt x="18772" y="21600"/>
                </a:lnTo>
                <a:lnTo>
                  <a:pt x="21600" y="11730"/>
                </a:lnTo>
                <a:lnTo>
                  <a:pt x="740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1" name="Shape 14965"/>
          <p:cNvSpPr/>
          <p:nvPr/>
        </p:nvSpPr>
        <p:spPr>
          <a:xfrm>
            <a:off x="6321208" y="3149003"/>
            <a:ext cx="259437" cy="259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2" name="Shape 14967"/>
          <p:cNvSpPr/>
          <p:nvPr/>
        </p:nvSpPr>
        <p:spPr>
          <a:xfrm>
            <a:off x="4360637" y="3034721"/>
            <a:ext cx="1737445" cy="149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83" y="0"/>
                </a:moveTo>
                <a:lnTo>
                  <a:pt x="7407" y="5779"/>
                </a:lnTo>
                <a:lnTo>
                  <a:pt x="0" y="12037"/>
                </a:lnTo>
                <a:lnTo>
                  <a:pt x="4" y="12053"/>
                </a:lnTo>
                <a:lnTo>
                  <a:pt x="2672" y="21600"/>
                </a:lnTo>
                <a:lnTo>
                  <a:pt x="10215" y="15851"/>
                </a:lnTo>
                <a:lnTo>
                  <a:pt x="10824" y="15387"/>
                </a:lnTo>
                <a:lnTo>
                  <a:pt x="21494" y="6318"/>
                </a:lnTo>
                <a:lnTo>
                  <a:pt x="21600" y="6229"/>
                </a:lnTo>
                <a:lnTo>
                  <a:pt x="14183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3" name="Shape 14968"/>
          <p:cNvSpPr/>
          <p:nvPr/>
        </p:nvSpPr>
        <p:spPr>
          <a:xfrm>
            <a:off x="4951884" y="3649470"/>
            <a:ext cx="262820" cy="195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4" name="Shape 14970"/>
          <p:cNvSpPr/>
          <p:nvPr/>
        </p:nvSpPr>
        <p:spPr>
          <a:xfrm>
            <a:off x="4574794" y="4128990"/>
            <a:ext cx="1183199" cy="1778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91" y="21600"/>
                </a:moveTo>
                <a:lnTo>
                  <a:pt x="21600" y="21600"/>
                </a:lnTo>
                <a:lnTo>
                  <a:pt x="15880" y="9861"/>
                </a:lnTo>
                <a:lnTo>
                  <a:pt x="11083" y="39"/>
                </a:lnTo>
                <a:lnTo>
                  <a:pt x="11093" y="34"/>
                </a:lnTo>
                <a:lnTo>
                  <a:pt x="11076" y="0"/>
                </a:lnTo>
                <a:lnTo>
                  <a:pt x="0" y="4830"/>
                </a:lnTo>
                <a:lnTo>
                  <a:pt x="8191" y="2160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5" name="Shape 14971"/>
          <p:cNvSpPr/>
          <p:nvPr/>
        </p:nvSpPr>
        <p:spPr>
          <a:xfrm>
            <a:off x="5030847" y="4957757"/>
            <a:ext cx="221260" cy="27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p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18016" y="2942741"/>
            <a:ext cx="293215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座板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表面应有防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滑功能，或座板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表面不能有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裂痕、糟朽，或座板表面应做防水处理。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359411" y="3595885"/>
            <a:ext cx="140006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座板式单人吊具的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总载重量不超过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165kg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280228" y="1595668"/>
            <a:ext cx="44558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吊板作业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环境气温大于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35℃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，或风力大于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4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级，或是大雪、大雾、凝冻、雷电、暴雨等恶劣天气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，不能继续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进行座板式单人吊具作业。</a:t>
            </a:r>
            <a:endParaRPr 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30" name="Picture 2" descr="u=3032292418,2970190525&amp;fm=3&amp;gp=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686" y="1640113"/>
            <a:ext cx="2355679" cy="1762020"/>
          </a:xfrm>
          <a:prstGeom prst="rect">
            <a:avLst/>
          </a:prstGeom>
          <a:noFill/>
        </p:spPr>
      </p:pic>
      <p:sp>
        <p:nvSpPr>
          <p:cNvPr id="37" name="TextBox 13"/>
          <p:cNvSpPr txBox="1"/>
          <p:nvPr/>
        </p:nvSpPr>
        <p:spPr>
          <a:xfrm>
            <a:off x="3323770" y="5588000"/>
            <a:ext cx="1277257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不能多人共用一个挂点、一个安全绳。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38" name="Picture 3" descr="u=4071350825,2263694128&amp;fm=0&amp;gp=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9" y="4491029"/>
            <a:ext cx="2805664" cy="21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/>
          <p:nvPr/>
        </p:nvSpPr>
        <p:spPr>
          <a:xfrm>
            <a:off x="8141086" y="4103751"/>
            <a:ext cx="3791018" cy="23637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在悬吊作业区域下方设警戒线或明显的警示标志或安全护栏，必要时设置安全警戒人员，非作业人员不得进入警戒区域。警戒区域半径：作业高度为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2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～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5m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；作业高度为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5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～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15m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4m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；作业高度为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15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～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30m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5m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；作业高度为大于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30m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，警戒半径为</a:t>
            </a: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6m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35" name="圆角矩形 34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6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67" y="1117598"/>
            <a:ext cx="2641615" cy="150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954174" y="1399125"/>
            <a:ext cx="2697457" cy="2131381"/>
          </a:xfrm>
          <a:custGeom>
            <a:avLst/>
            <a:gdLst/>
            <a:ahLst/>
            <a:cxnLst>
              <a:cxn ang="0">
                <a:pos x="1177" y="0"/>
              </a:cxn>
              <a:cxn ang="0">
                <a:pos x="797" y="722"/>
              </a:cxn>
              <a:cxn ang="0">
                <a:pos x="796" y="722"/>
              </a:cxn>
              <a:cxn ang="0">
                <a:pos x="0" y="930"/>
              </a:cxn>
              <a:cxn ang="0">
                <a:pos x="325" y="218"/>
              </a:cxn>
              <a:cxn ang="0">
                <a:pos x="1177" y="0"/>
              </a:cxn>
            </a:cxnLst>
            <a:rect l="0" t="0" r="r" b="b"/>
            <a:pathLst>
              <a:path w="1177" h="930">
                <a:moveTo>
                  <a:pt x="1177" y="0"/>
                </a:moveTo>
                <a:lnTo>
                  <a:pt x="797" y="722"/>
                </a:lnTo>
                <a:lnTo>
                  <a:pt x="796" y="722"/>
                </a:lnTo>
                <a:lnTo>
                  <a:pt x="0" y="930"/>
                </a:lnTo>
                <a:lnTo>
                  <a:pt x="325" y="218"/>
                </a:lnTo>
                <a:lnTo>
                  <a:pt x="117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954174" y="3053810"/>
            <a:ext cx="3293327" cy="2090129"/>
          </a:xfrm>
          <a:custGeom>
            <a:avLst/>
            <a:gdLst/>
            <a:ahLst/>
            <a:cxnLst>
              <a:cxn ang="0">
                <a:pos x="815" y="20"/>
              </a:cxn>
              <a:cxn ang="0">
                <a:pos x="1437" y="732"/>
              </a:cxn>
              <a:cxn ang="0">
                <a:pos x="705" y="912"/>
              </a:cxn>
              <a:cxn ang="0">
                <a:pos x="0" y="208"/>
              </a:cxn>
              <a:cxn ang="0">
                <a:pos x="796" y="0"/>
              </a:cxn>
              <a:cxn ang="0">
                <a:pos x="815" y="20"/>
              </a:cxn>
            </a:cxnLst>
            <a:rect l="0" t="0" r="r" b="b"/>
            <a:pathLst>
              <a:path w="1437" h="912">
                <a:moveTo>
                  <a:pt x="815" y="20"/>
                </a:moveTo>
                <a:lnTo>
                  <a:pt x="1437" y="732"/>
                </a:lnTo>
                <a:lnTo>
                  <a:pt x="705" y="912"/>
                </a:lnTo>
                <a:lnTo>
                  <a:pt x="0" y="208"/>
                </a:lnTo>
                <a:lnTo>
                  <a:pt x="796" y="0"/>
                </a:lnTo>
                <a:lnTo>
                  <a:pt x="815" y="2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80746" y="1399125"/>
            <a:ext cx="2351395" cy="3332288"/>
          </a:xfrm>
          <a:custGeom>
            <a:avLst/>
            <a:gdLst/>
            <a:ahLst/>
            <a:cxnLst>
              <a:cxn ang="0">
                <a:pos x="0" y="722"/>
              </a:cxn>
              <a:cxn ang="0">
                <a:pos x="380" y="0"/>
              </a:cxn>
              <a:cxn ang="0">
                <a:pos x="1026" y="736"/>
              </a:cxn>
              <a:cxn ang="0">
                <a:pos x="640" y="1454"/>
              </a:cxn>
              <a:cxn ang="0">
                <a:pos x="18" y="742"/>
              </a:cxn>
              <a:cxn ang="0">
                <a:pos x="0" y="722"/>
              </a:cxn>
            </a:cxnLst>
            <a:rect l="0" t="0" r="r" b="b"/>
            <a:pathLst>
              <a:path w="1026" h="1454">
                <a:moveTo>
                  <a:pt x="0" y="722"/>
                </a:moveTo>
                <a:lnTo>
                  <a:pt x="380" y="0"/>
                </a:lnTo>
                <a:lnTo>
                  <a:pt x="1026" y="736"/>
                </a:lnTo>
                <a:lnTo>
                  <a:pt x="640" y="1454"/>
                </a:lnTo>
                <a:lnTo>
                  <a:pt x="18" y="742"/>
                </a:lnTo>
                <a:lnTo>
                  <a:pt x="0" y="72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Freeform 101"/>
          <p:cNvSpPr>
            <a:spLocks noEditPoints="1"/>
          </p:cNvSpPr>
          <p:nvPr/>
        </p:nvSpPr>
        <p:spPr bwMode="auto">
          <a:xfrm rot="712547">
            <a:off x="4819558" y="2071021"/>
            <a:ext cx="873182" cy="807841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Freeform 57"/>
          <p:cNvSpPr>
            <a:spLocks noEditPoints="1"/>
          </p:cNvSpPr>
          <p:nvPr/>
        </p:nvSpPr>
        <p:spPr bwMode="auto">
          <a:xfrm rot="19016722">
            <a:off x="5294515" y="3856714"/>
            <a:ext cx="625282" cy="5543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1" name="Freeform 122"/>
          <p:cNvSpPr>
            <a:spLocks noEditPoints="1"/>
          </p:cNvSpPr>
          <p:nvPr/>
        </p:nvSpPr>
        <p:spPr bwMode="auto">
          <a:xfrm rot="21215338">
            <a:off x="6651631" y="2770162"/>
            <a:ext cx="722847" cy="567297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549491" y="2651303"/>
            <a:ext cx="1400062" cy="2562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专项应急预案</a:t>
            </a:r>
            <a:endParaRPr lang="zh-CN" altLang="en-US" sz="1600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53571" y="2966236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发生高处坠落、火灾、触电等事故应急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预案。</a:t>
            </a:r>
            <a:endParaRPr lang="en-US" altLang="zh-CN" sz="12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557" y="2641749"/>
            <a:ext cx="1400062" cy="2562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综合应急预案</a:t>
            </a:r>
            <a:endParaRPr lang="zh-CN" altLang="en-US" sz="1600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293620" y="2956682"/>
            <a:ext cx="2333999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包含总则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、组织指挥体系及职责、预警和预防机制、应急响应、后期处置、保障措施以及附则、附录等内容。</a:t>
            </a:r>
            <a:endParaRPr lang="en-US" altLang="zh-CN" sz="12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390564" y="5536889"/>
            <a:ext cx="1400062" cy="2562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现场处置方案</a:t>
            </a:r>
            <a:endParaRPr lang="zh-CN" altLang="en-US" sz="1600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897040" y="5851822"/>
            <a:ext cx="7410734" cy="2028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针对具体高处悬吊场景制定的应急处置措施。现场处置方案应具体、简单、针对性强。</a:t>
            </a:r>
            <a:endParaRPr lang="en-US" altLang="zh-CN" sz="12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19" name="圆角矩形 18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04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应急处置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4081174" y="1526125"/>
            <a:ext cx="2697457" cy="2131381"/>
          </a:xfrm>
          <a:custGeom>
            <a:avLst/>
            <a:gdLst/>
            <a:ahLst/>
            <a:cxnLst>
              <a:cxn ang="0">
                <a:pos x="1177" y="0"/>
              </a:cxn>
              <a:cxn ang="0">
                <a:pos x="797" y="722"/>
              </a:cxn>
              <a:cxn ang="0">
                <a:pos x="796" y="722"/>
              </a:cxn>
              <a:cxn ang="0">
                <a:pos x="0" y="930"/>
              </a:cxn>
              <a:cxn ang="0">
                <a:pos x="325" y="218"/>
              </a:cxn>
              <a:cxn ang="0">
                <a:pos x="1177" y="0"/>
              </a:cxn>
            </a:cxnLst>
            <a:rect l="0" t="0" r="r" b="b"/>
            <a:pathLst>
              <a:path w="1177" h="930">
                <a:moveTo>
                  <a:pt x="1177" y="0"/>
                </a:moveTo>
                <a:lnTo>
                  <a:pt x="797" y="722"/>
                </a:lnTo>
                <a:lnTo>
                  <a:pt x="796" y="722"/>
                </a:lnTo>
                <a:lnTo>
                  <a:pt x="0" y="930"/>
                </a:lnTo>
                <a:lnTo>
                  <a:pt x="325" y="218"/>
                </a:lnTo>
                <a:lnTo>
                  <a:pt x="117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081174" y="3180810"/>
            <a:ext cx="3293327" cy="2090129"/>
          </a:xfrm>
          <a:custGeom>
            <a:avLst/>
            <a:gdLst/>
            <a:ahLst/>
            <a:cxnLst>
              <a:cxn ang="0">
                <a:pos x="815" y="20"/>
              </a:cxn>
              <a:cxn ang="0">
                <a:pos x="1437" y="732"/>
              </a:cxn>
              <a:cxn ang="0">
                <a:pos x="705" y="912"/>
              </a:cxn>
              <a:cxn ang="0">
                <a:pos x="0" y="208"/>
              </a:cxn>
              <a:cxn ang="0">
                <a:pos x="796" y="0"/>
              </a:cxn>
              <a:cxn ang="0">
                <a:pos x="815" y="20"/>
              </a:cxn>
            </a:cxnLst>
            <a:rect l="0" t="0" r="r" b="b"/>
            <a:pathLst>
              <a:path w="1437" h="912">
                <a:moveTo>
                  <a:pt x="815" y="20"/>
                </a:moveTo>
                <a:lnTo>
                  <a:pt x="1437" y="732"/>
                </a:lnTo>
                <a:lnTo>
                  <a:pt x="705" y="912"/>
                </a:lnTo>
                <a:lnTo>
                  <a:pt x="0" y="208"/>
                </a:lnTo>
                <a:lnTo>
                  <a:pt x="796" y="0"/>
                </a:lnTo>
                <a:lnTo>
                  <a:pt x="815" y="2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5907746" y="1526125"/>
            <a:ext cx="2351395" cy="3332288"/>
          </a:xfrm>
          <a:custGeom>
            <a:avLst/>
            <a:gdLst/>
            <a:ahLst/>
            <a:cxnLst>
              <a:cxn ang="0">
                <a:pos x="0" y="722"/>
              </a:cxn>
              <a:cxn ang="0">
                <a:pos x="380" y="0"/>
              </a:cxn>
              <a:cxn ang="0">
                <a:pos x="1026" y="736"/>
              </a:cxn>
              <a:cxn ang="0">
                <a:pos x="640" y="1454"/>
              </a:cxn>
              <a:cxn ang="0">
                <a:pos x="18" y="742"/>
              </a:cxn>
              <a:cxn ang="0">
                <a:pos x="0" y="722"/>
              </a:cxn>
            </a:cxnLst>
            <a:rect l="0" t="0" r="r" b="b"/>
            <a:pathLst>
              <a:path w="1026" h="1454">
                <a:moveTo>
                  <a:pt x="0" y="722"/>
                </a:moveTo>
                <a:lnTo>
                  <a:pt x="380" y="0"/>
                </a:lnTo>
                <a:lnTo>
                  <a:pt x="1026" y="736"/>
                </a:lnTo>
                <a:lnTo>
                  <a:pt x="640" y="1454"/>
                </a:lnTo>
                <a:lnTo>
                  <a:pt x="18" y="742"/>
                </a:lnTo>
                <a:lnTo>
                  <a:pt x="0" y="72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2" name="Freeform 101"/>
          <p:cNvSpPr>
            <a:spLocks noEditPoints="1"/>
          </p:cNvSpPr>
          <p:nvPr/>
        </p:nvSpPr>
        <p:spPr bwMode="auto">
          <a:xfrm rot="712547">
            <a:off x="4946558" y="2198021"/>
            <a:ext cx="873182" cy="807841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3" name="Freeform 57"/>
          <p:cNvSpPr>
            <a:spLocks noEditPoints="1"/>
          </p:cNvSpPr>
          <p:nvPr/>
        </p:nvSpPr>
        <p:spPr bwMode="auto">
          <a:xfrm rot="19016722">
            <a:off x="5421515" y="3983714"/>
            <a:ext cx="625282" cy="5543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4" name="Freeform 122"/>
          <p:cNvSpPr>
            <a:spLocks noEditPoints="1"/>
          </p:cNvSpPr>
          <p:nvPr/>
        </p:nvSpPr>
        <p:spPr bwMode="auto">
          <a:xfrm rot="21215338">
            <a:off x="6778631" y="2897162"/>
            <a:ext cx="722847" cy="567297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676491" y="2778303"/>
            <a:ext cx="1400062" cy="2562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专项应急预案</a:t>
            </a:r>
            <a:endParaRPr lang="zh-CN" altLang="en-US" sz="1600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680571" y="3093236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发生高处坠落、火灾、触电等事故应急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预案。</a:t>
            </a:r>
            <a:endParaRPr lang="en-US" altLang="zh-CN" sz="12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54557" y="2768749"/>
            <a:ext cx="1400062" cy="2562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综合应急预案</a:t>
            </a:r>
            <a:endParaRPr lang="zh-CN" altLang="en-US" sz="1600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420620" y="3083682"/>
            <a:ext cx="2333999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包含总则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、组织指挥体系及职责、预警和预防机制、应急响应、后期处置、保障措施以及附则、附录等内容。</a:t>
            </a:r>
            <a:endParaRPr lang="en-US" altLang="zh-CN" sz="12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517564" y="5663889"/>
            <a:ext cx="1400062" cy="2562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现场处置方案</a:t>
            </a:r>
            <a:endParaRPr lang="zh-CN" altLang="en-US" sz="1600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024040" y="5978822"/>
            <a:ext cx="7410734" cy="2028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针对具体高处悬吊场景制定的应急处置措施。现场处置方案应具体、简单、针对性强。</a:t>
            </a:r>
            <a:endParaRPr lang="en-US" altLang="zh-CN" sz="12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32" name="圆角矩形 31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04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应急处置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028700" y="1470334"/>
            <a:ext cx="3343275" cy="251037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24467" y="1726715"/>
            <a:ext cx="3030521" cy="1543492"/>
            <a:chOff x="1907704" y="1005335"/>
            <a:chExt cx="2272891" cy="1157619"/>
          </a:xfrm>
        </p:grpSpPr>
        <p:cxnSp>
          <p:nvCxnSpPr>
            <p:cNvPr id="7" name="직선 연결선 18"/>
            <p:cNvCxnSpPr/>
            <p:nvPr/>
          </p:nvCxnSpPr>
          <p:spPr>
            <a:xfrm>
              <a:off x="3009468" y="1705322"/>
              <a:ext cx="105847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MH_Others_1"/>
            <p:cNvSpPr txBox="1"/>
            <p:nvPr>
              <p:custDataLst>
                <p:tags r:id="rId1"/>
              </p:custDataLst>
            </p:nvPr>
          </p:nvSpPr>
          <p:spPr>
            <a:xfrm>
              <a:off x="2492452" y="1005335"/>
              <a:ext cx="1575492" cy="68093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 latinLnBrk="1"/>
              <a:r>
                <a:rPr lang="zh-CN" altLang="en-US" sz="5865" b="1" dirty="0">
                  <a:solidFill>
                    <a:schemeClr val="bg1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目录</a:t>
              </a:r>
              <a:endParaRPr lang="zh-CN" altLang="en-US" sz="5865" b="1" dirty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9" name="MH_Others_2"/>
            <p:cNvSpPr txBox="1"/>
            <p:nvPr>
              <p:custDataLst>
                <p:tags r:id="rId2"/>
              </p:custDataLst>
            </p:nvPr>
          </p:nvSpPr>
          <p:spPr>
            <a:xfrm>
              <a:off x="1907704" y="1724373"/>
              <a:ext cx="2272891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latinLnBrk="1"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CONTENTS</a:t>
              </a:r>
              <a:endParaRPr lang="zh-CN" altLang="en-US" sz="3200" dirty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5270701" y="1484622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lstStyle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1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446054" y="1484623"/>
            <a:ext cx="4671772" cy="682006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25473" y="1538340"/>
            <a:ext cx="3310145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lstStyle/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基础知识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70701" y="2599891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lstStyle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2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414211" y="2599894"/>
            <a:ext cx="4671772" cy="682006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53263" y="2653611"/>
            <a:ext cx="3310145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lstStyle/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法律法规标准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70701" y="3781030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lstStyle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446054" y="3781030"/>
            <a:ext cx="4671772" cy="682006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25471" y="3834747"/>
            <a:ext cx="3413988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lstStyle/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安全</a:t>
            </a: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作业要点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270701" y="4960858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lstStyle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46054" y="4960856"/>
            <a:ext cx="4671772" cy="682004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25471" y="5015495"/>
            <a:ext cx="3413988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lstStyle/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应急</a:t>
            </a: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处置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155700" y="1597334"/>
            <a:ext cx="3343275" cy="251037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51467" y="1853715"/>
            <a:ext cx="3030521" cy="1543492"/>
            <a:chOff x="1907704" y="1005335"/>
            <a:chExt cx="2272891" cy="1157619"/>
          </a:xfrm>
        </p:grpSpPr>
        <p:cxnSp>
          <p:nvCxnSpPr>
            <p:cNvPr id="6" name="직선 연결선 18"/>
            <p:cNvCxnSpPr/>
            <p:nvPr/>
          </p:nvCxnSpPr>
          <p:spPr>
            <a:xfrm>
              <a:off x="3009468" y="1705322"/>
              <a:ext cx="105847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s_1"/>
            <p:cNvSpPr txBox="1"/>
            <p:nvPr>
              <p:custDataLst>
                <p:tags r:id="rId4"/>
              </p:custDataLst>
            </p:nvPr>
          </p:nvSpPr>
          <p:spPr>
            <a:xfrm>
              <a:off x="2492452" y="1005335"/>
              <a:ext cx="1575492" cy="68093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p>
              <a:pPr algn="r" latinLnBrk="1"/>
              <a:r>
                <a:rPr lang="zh-CN" altLang="en-US" sz="5865" b="1" dirty="0">
                  <a:solidFill>
                    <a:schemeClr val="bg1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目录</a:t>
              </a:r>
              <a:endParaRPr lang="zh-CN" altLang="en-US" sz="5865" b="1" dirty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5" name="MH_Others_2"/>
            <p:cNvSpPr txBox="1"/>
            <p:nvPr>
              <p:custDataLst>
                <p:tags r:id="rId5"/>
              </p:custDataLst>
            </p:nvPr>
          </p:nvSpPr>
          <p:spPr>
            <a:xfrm>
              <a:off x="1907704" y="1724373"/>
              <a:ext cx="2272891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 latinLnBrk="1"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CONTENTS</a:t>
              </a:r>
              <a:endParaRPr lang="zh-CN" altLang="en-US" sz="3200" dirty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397701" y="1611622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1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573054" y="1611623"/>
            <a:ext cx="4671772" cy="682006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52473" y="1665340"/>
            <a:ext cx="3310145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基础知识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397701" y="2726891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2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541211" y="2726894"/>
            <a:ext cx="4671772" cy="682006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80263" y="2780611"/>
            <a:ext cx="3310145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法律法规标准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397701" y="3908030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573054" y="3908030"/>
            <a:ext cx="4671772" cy="682006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52471" y="3961747"/>
            <a:ext cx="3413988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安全</a:t>
            </a: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作业要点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397701" y="5087858"/>
            <a:ext cx="683903" cy="682005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23" tIns="81261" rIns="162523" bIns="81261" anchor="ctr"/>
          <a:p>
            <a:pPr algn="ctr" latinLnBrk="1">
              <a:defRPr/>
            </a:pPr>
            <a:r>
              <a:rPr lang="en-US" altLang="zh-CN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573054" y="5087856"/>
            <a:ext cx="4671772" cy="682004"/>
          </a:xfrm>
          <a:prstGeom prst="roundRect">
            <a:avLst/>
          </a:prstGeom>
          <a:solidFill>
            <a:schemeClr val="bg1">
              <a:alpha val="15000"/>
            </a:schemeClr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p>
            <a:pPr algn="ctr" latinLnBrk="1">
              <a:defRPr/>
            </a:pPr>
            <a:endParaRPr lang="zh-CN" altLang="en-US" sz="4800" dirty="0">
              <a:solidFill>
                <a:prstClr val="white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 Unicode MS" panose="020B0604020202020204" pitchFamily="34" charset="-122"/>
              <a:sym typeface="PangMenZhengDao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52471" y="5142495"/>
            <a:ext cx="3413988" cy="574635"/>
          </a:xfrm>
          <a:prstGeom prst="rect">
            <a:avLst/>
          </a:prstGeom>
          <a:noFill/>
          <a:ln w="6350">
            <a:noFill/>
          </a:ln>
        </p:spPr>
        <p:txBody>
          <a:bodyPr wrap="square" lIns="162613" tIns="81307" rIns="162613" bIns="81307">
            <a:spAutoFit/>
          </a:bodyPr>
          <a:p>
            <a:pPr latinLnBrk="1">
              <a:defRPr/>
            </a:pP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应急</a:t>
            </a:r>
            <a:r>
              <a:rPr lang="zh-CN" altLang="en-US" sz="2665" b="1" kern="100" dirty="0" smtClean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  <a:sym typeface="PangMenZhengDao" panose="02010600030101010101" pitchFamily="2" charset="-122"/>
              </a:rPr>
              <a:t>处置</a:t>
            </a:r>
            <a:endParaRPr lang="zh-CN" altLang="zh-CN" sz="2665" b="1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  <a:sym typeface="PangMenZhengDao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342"/>
          <p:cNvSpPr/>
          <p:nvPr/>
        </p:nvSpPr>
        <p:spPr>
          <a:xfrm>
            <a:off x="6336147" y="2054810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8" name="Shape 345"/>
          <p:cNvSpPr/>
          <p:nvPr/>
        </p:nvSpPr>
        <p:spPr>
          <a:xfrm>
            <a:off x="6336147" y="3649824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9" name="Shape 347"/>
          <p:cNvSpPr/>
          <p:nvPr/>
        </p:nvSpPr>
        <p:spPr>
          <a:xfrm>
            <a:off x="6535405" y="2247649"/>
            <a:ext cx="275939" cy="288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0" name="Shape 348"/>
          <p:cNvSpPr/>
          <p:nvPr/>
        </p:nvSpPr>
        <p:spPr>
          <a:xfrm>
            <a:off x="6536240" y="3866372"/>
            <a:ext cx="274269" cy="24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1" name="Text Placeholder 8"/>
          <p:cNvSpPr txBox="1"/>
          <p:nvPr/>
        </p:nvSpPr>
        <p:spPr>
          <a:xfrm>
            <a:off x="3251515" y="1793620"/>
            <a:ext cx="1595494" cy="26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定义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82" name="Text Placeholder 1"/>
          <p:cNvSpPr txBox="1"/>
          <p:nvPr/>
        </p:nvSpPr>
        <p:spPr>
          <a:xfrm>
            <a:off x="1473958" y="2242709"/>
            <a:ext cx="3373051" cy="101910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从</a:t>
            </a: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建筑物顶部，沿立面用绳索通过悬吊设备，在专门搭载作业人员及其所用工具的装置上进行的作业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83" name="Text Placeholder 8"/>
          <p:cNvSpPr txBox="1"/>
          <p:nvPr/>
        </p:nvSpPr>
        <p:spPr>
          <a:xfrm>
            <a:off x="7028890" y="1807262"/>
            <a:ext cx="1692698" cy="26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作业设施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84" name="Text Placeholder 1"/>
          <p:cNvSpPr txBox="1"/>
          <p:nvPr/>
        </p:nvSpPr>
        <p:spPr>
          <a:xfrm>
            <a:off x="7058481" y="2147203"/>
            <a:ext cx="3241066" cy="718814"/>
          </a:xfrm>
          <a:prstGeom prst="rect">
            <a:avLst/>
          </a:prstGeom>
        </p:spPr>
        <p:txBody>
          <a:bodyPr vert="horz" lIns="0" tIns="45720" rIns="91440" bIns="45720" rtlCol="0" anchor="ctr">
            <a:normAutofit lnSpcReduction="10000"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座板式单人吊具、吊篮、吊船（擦窗机）升降车等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85" name="Text Placeholder 8"/>
          <p:cNvSpPr txBox="1"/>
          <p:nvPr/>
        </p:nvSpPr>
        <p:spPr>
          <a:xfrm>
            <a:off x="3250954" y="3563854"/>
            <a:ext cx="1596055" cy="26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适用范围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86" name="Text Placeholder 1"/>
          <p:cNvSpPr txBox="1"/>
          <p:nvPr/>
        </p:nvSpPr>
        <p:spPr>
          <a:xfrm>
            <a:off x="1516634" y="4059430"/>
            <a:ext cx="3384645" cy="74616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外墙清洗、广告设施维护、空调设备安装等基准面</a:t>
            </a:r>
            <a:r>
              <a:rPr lang="en-US" altLang="zh-CN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2</a:t>
            </a: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米及以上通过悬吊设备或装置进行的作业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87" name="Text Placeholder 8"/>
          <p:cNvSpPr txBox="1"/>
          <p:nvPr/>
        </p:nvSpPr>
        <p:spPr>
          <a:xfrm>
            <a:off x="7028890" y="3527158"/>
            <a:ext cx="1751402" cy="33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从业人员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88" name="Text Placeholder 1"/>
          <p:cNvSpPr txBox="1"/>
          <p:nvPr/>
        </p:nvSpPr>
        <p:spPr>
          <a:xfrm>
            <a:off x="7126720" y="3929916"/>
            <a:ext cx="3241067" cy="71881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取得特种作业操作资格证书，方可上岗作业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90" name="Shape 335"/>
          <p:cNvSpPr/>
          <p:nvPr/>
        </p:nvSpPr>
        <p:spPr>
          <a:xfrm>
            <a:off x="5080075" y="2054810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1" name="Shape 336"/>
          <p:cNvSpPr/>
          <p:nvPr/>
        </p:nvSpPr>
        <p:spPr>
          <a:xfrm>
            <a:off x="5279737" y="2268226"/>
            <a:ext cx="275130" cy="24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5832"/>
                </a:moveTo>
                <a:lnTo>
                  <a:pt x="2160" y="15832"/>
                </a:lnTo>
                <a:lnTo>
                  <a:pt x="2160" y="2209"/>
                </a:lnTo>
                <a:lnTo>
                  <a:pt x="19440" y="2209"/>
                </a:lnTo>
                <a:cubicBezTo>
                  <a:pt x="19440" y="2209"/>
                  <a:pt x="19440" y="15832"/>
                  <a:pt x="19440" y="1583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71" y="0"/>
                  <a:pt x="0" y="1104"/>
                  <a:pt x="0" y="2455"/>
                </a:cubicBezTo>
                <a:lnTo>
                  <a:pt x="0" y="15955"/>
                </a:lnTo>
                <a:cubicBezTo>
                  <a:pt x="0" y="17304"/>
                  <a:pt x="953" y="18627"/>
                  <a:pt x="2119" y="18891"/>
                </a:cubicBezTo>
                <a:lnTo>
                  <a:pt x="6839" y="19964"/>
                </a:lnTo>
                <a:cubicBezTo>
                  <a:pt x="6839" y="19964"/>
                  <a:pt x="2775" y="21600"/>
                  <a:pt x="5400" y="21600"/>
                </a:cubicBezTo>
                <a:lnTo>
                  <a:pt x="16200" y="21600"/>
                </a:lnTo>
                <a:cubicBezTo>
                  <a:pt x="18825" y="21600"/>
                  <a:pt x="14761" y="19964"/>
                  <a:pt x="14761" y="19964"/>
                </a:cubicBezTo>
                <a:lnTo>
                  <a:pt x="19483" y="18891"/>
                </a:lnTo>
                <a:cubicBezTo>
                  <a:pt x="20647" y="18627"/>
                  <a:pt x="21600" y="17304"/>
                  <a:pt x="21600" y="15955"/>
                </a:cubicBezTo>
                <a:lnTo>
                  <a:pt x="21600" y="2455"/>
                </a:lnTo>
                <a:cubicBezTo>
                  <a:pt x="21600" y="1104"/>
                  <a:pt x="20629" y="0"/>
                  <a:pt x="1944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2" name="Shape 339"/>
          <p:cNvSpPr/>
          <p:nvPr/>
        </p:nvSpPr>
        <p:spPr>
          <a:xfrm>
            <a:off x="5080075" y="3649824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3" name="Shape 346"/>
          <p:cNvSpPr/>
          <p:nvPr/>
        </p:nvSpPr>
        <p:spPr>
          <a:xfrm>
            <a:off x="5280116" y="3846666"/>
            <a:ext cx="274372" cy="28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3" extrusionOk="0">
                <a:moveTo>
                  <a:pt x="14102" y="6331"/>
                </a:moveTo>
                <a:cubicBezTo>
                  <a:pt x="13391" y="5619"/>
                  <a:pt x="13391" y="4469"/>
                  <a:pt x="14102" y="3759"/>
                </a:cubicBezTo>
                <a:cubicBezTo>
                  <a:pt x="14812" y="3049"/>
                  <a:pt x="15965" y="3049"/>
                  <a:pt x="16674" y="3759"/>
                </a:cubicBezTo>
                <a:cubicBezTo>
                  <a:pt x="17385" y="4469"/>
                  <a:pt x="17385" y="5619"/>
                  <a:pt x="16674" y="6331"/>
                </a:cubicBezTo>
                <a:cubicBezTo>
                  <a:pt x="15965" y="7041"/>
                  <a:pt x="14812" y="7041"/>
                  <a:pt x="14102" y="6331"/>
                </a:cubicBezTo>
                <a:close/>
                <a:moveTo>
                  <a:pt x="12904" y="13199"/>
                </a:moveTo>
                <a:cubicBezTo>
                  <a:pt x="12904" y="13199"/>
                  <a:pt x="21289" y="7286"/>
                  <a:pt x="20359" y="518"/>
                </a:cubicBezTo>
                <a:cubicBezTo>
                  <a:pt x="20339" y="369"/>
                  <a:pt x="20289" y="271"/>
                  <a:pt x="20226" y="206"/>
                </a:cubicBezTo>
                <a:cubicBezTo>
                  <a:pt x="20162" y="145"/>
                  <a:pt x="20065" y="93"/>
                  <a:pt x="19914" y="72"/>
                </a:cubicBezTo>
                <a:cubicBezTo>
                  <a:pt x="13147" y="-856"/>
                  <a:pt x="7233" y="7529"/>
                  <a:pt x="7233" y="7529"/>
                </a:cubicBezTo>
                <a:cubicBezTo>
                  <a:pt x="2104" y="6928"/>
                  <a:pt x="2478" y="7929"/>
                  <a:pt x="137" y="13421"/>
                </a:cubicBezTo>
                <a:cubicBezTo>
                  <a:pt x="-311" y="14470"/>
                  <a:pt x="416" y="14829"/>
                  <a:pt x="1211" y="14536"/>
                </a:cubicBezTo>
                <a:cubicBezTo>
                  <a:pt x="2006" y="14242"/>
                  <a:pt x="3764" y="13593"/>
                  <a:pt x="3764" y="13593"/>
                </a:cubicBezTo>
                <a:lnTo>
                  <a:pt x="6840" y="16669"/>
                </a:lnTo>
                <a:cubicBezTo>
                  <a:pt x="6840" y="16669"/>
                  <a:pt x="6192" y="18426"/>
                  <a:pt x="5897" y="19222"/>
                </a:cubicBezTo>
                <a:cubicBezTo>
                  <a:pt x="5604" y="20018"/>
                  <a:pt x="5963" y="20744"/>
                  <a:pt x="7012" y="20297"/>
                </a:cubicBezTo>
                <a:cubicBezTo>
                  <a:pt x="12505" y="17955"/>
                  <a:pt x="13504" y="18328"/>
                  <a:pt x="12904" y="131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94" name="Straight Connector 4"/>
          <p:cNvCxnSpPr/>
          <p:nvPr/>
        </p:nvCxnSpPr>
        <p:spPr>
          <a:xfrm>
            <a:off x="6073356" y="2051020"/>
            <a:ext cx="0" cy="2258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25" name="圆角矩形 24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01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基础知识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1257" y="4989486"/>
            <a:ext cx="3293025" cy="1868514"/>
          </a:xfrm>
          <a:prstGeom prst="rect">
            <a:avLst/>
          </a:prstGeom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4711" y="4934857"/>
            <a:ext cx="3288603" cy="19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508" y="4946907"/>
            <a:ext cx="3268234" cy="19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3" name="Shape 342"/>
          <p:cNvSpPr/>
          <p:nvPr/>
        </p:nvSpPr>
        <p:spPr>
          <a:xfrm>
            <a:off x="6463147" y="1953210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" name="Shape 345"/>
          <p:cNvSpPr/>
          <p:nvPr/>
        </p:nvSpPr>
        <p:spPr>
          <a:xfrm>
            <a:off x="6463147" y="3548224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" name="Shape 347"/>
          <p:cNvSpPr/>
          <p:nvPr/>
        </p:nvSpPr>
        <p:spPr>
          <a:xfrm>
            <a:off x="6662405" y="2146049"/>
            <a:ext cx="275939" cy="288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6" name="Shape 348"/>
          <p:cNvSpPr/>
          <p:nvPr/>
        </p:nvSpPr>
        <p:spPr>
          <a:xfrm>
            <a:off x="6663240" y="3764772"/>
            <a:ext cx="274269" cy="24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Text Placeholder 8"/>
          <p:cNvSpPr txBox="1"/>
          <p:nvPr/>
        </p:nvSpPr>
        <p:spPr>
          <a:xfrm>
            <a:off x="3378515" y="1692020"/>
            <a:ext cx="1595494" cy="26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定义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8" name="Text Placeholder 1"/>
          <p:cNvSpPr txBox="1"/>
          <p:nvPr/>
        </p:nvSpPr>
        <p:spPr>
          <a:xfrm>
            <a:off x="1600958" y="2141109"/>
            <a:ext cx="3373051" cy="101910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从</a:t>
            </a: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建筑物顶部，沿立面用绳索通过悬吊设备，在专门搭载作业人员及其所用工具的装置上进行的作业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9" name="Text Placeholder 8"/>
          <p:cNvSpPr txBox="1"/>
          <p:nvPr/>
        </p:nvSpPr>
        <p:spPr>
          <a:xfrm>
            <a:off x="7155890" y="1705662"/>
            <a:ext cx="1692698" cy="26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作业设施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0" name="Text Placeholder 1"/>
          <p:cNvSpPr txBox="1"/>
          <p:nvPr/>
        </p:nvSpPr>
        <p:spPr>
          <a:xfrm>
            <a:off x="7185481" y="2045603"/>
            <a:ext cx="3241066" cy="718814"/>
          </a:xfrm>
          <a:prstGeom prst="rect">
            <a:avLst/>
          </a:prstGeom>
        </p:spPr>
        <p:txBody>
          <a:bodyPr vert="horz" lIns="0" tIns="45720" rIns="91440" bIns="45720" rtlCol="0" anchor="ctr">
            <a:normAutofit lnSpcReduction="10000"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座板式单人吊具、吊篮、吊船（擦窗机）升降车等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11" name="Text Placeholder 8"/>
          <p:cNvSpPr txBox="1"/>
          <p:nvPr/>
        </p:nvSpPr>
        <p:spPr>
          <a:xfrm>
            <a:off x="3377954" y="3462254"/>
            <a:ext cx="1596055" cy="26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适用范围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2" name="Text Placeholder 1"/>
          <p:cNvSpPr txBox="1"/>
          <p:nvPr/>
        </p:nvSpPr>
        <p:spPr>
          <a:xfrm>
            <a:off x="1643634" y="3957830"/>
            <a:ext cx="3384645" cy="74616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外墙清洗、广告设施维护、空调设备安装等基准面</a:t>
            </a:r>
            <a:r>
              <a:rPr lang="en-US" altLang="zh-CN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2</a:t>
            </a: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米及以上通过悬吊设备或装置进行的作业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13" name="Text Placeholder 8"/>
          <p:cNvSpPr txBox="1"/>
          <p:nvPr/>
        </p:nvSpPr>
        <p:spPr>
          <a:xfrm>
            <a:off x="7155890" y="3425558"/>
            <a:ext cx="1751402" cy="33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从业人员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4" name="Text Placeholder 1"/>
          <p:cNvSpPr txBox="1"/>
          <p:nvPr/>
        </p:nvSpPr>
        <p:spPr>
          <a:xfrm>
            <a:off x="7253720" y="3828316"/>
            <a:ext cx="3241067" cy="71881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取得特种作业操作资格证书，方可上岗作业</a:t>
            </a:r>
            <a:endParaRPr lang="en-US" altLang="zh-CN" sz="18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15" name="Shape 335"/>
          <p:cNvSpPr/>
          <p:nvPr/>
        </p:nvSpPr>
        <p:spPr>
          <a:xfrm>
            <a:off x="5207075" y="1953210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6" name="Shape 336"/>
          <p:cNvSpPr/>
          <p:nvPr/>
        </p:nvSpPr>
        <p:spPr>
          <a:xfrm>
            <a:off x="5406737" y="2166626"/>
            <a:ext cx="275130" cy="24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5832"/>
                </a:moveTo>
                <a:lnTo>
                  <a:pt x="2160" y="15832"/>
                </a:lnTo>
                <a:lnTo>
                  <a:pt x="2160" y="2209"/>
                </a:lnTo>
                <a:lnTo>
                  <a:pt x="19440" y="2209"/>
                </a:lnTo>
                <a:cubicBezTo>
                  <a:pt x="19440" y="2209"/>
                  <a:pt x="19440" y="15832"/>
                  <a:pt x="19440" y="1583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71" y="0"/>
                  <a:pt x="0" y="1104"/>
                  <a:pt x="0" y="2455"/>
                </a:cubicBezTo>
                <a:lnTo>
                  <a:pt x="0" y="15955"/>
                </a:lnTo>
                <a:cubicBezTo>
                  <a:pt x="0" y="17304"/>
                  <a:pt x="953" y="18627"/>
                  <a:pt x="2119" y="18891"/>
                </a:cubicBezTo>
                <a:lnTo>
                  <a:pt x="6839" y="19964"/>
                </a:lnTo>
                <a:cubicBezTo>
                  <a:pt x="6839" y="19964"/>
                  <a:pt x="2775" y="21600"/>
                  <a:pt x="5400" y="21600"/>
                </a:cubicBezTo>
                <a:lnTo>
                  <a:pt x="16200" y="21600"/>
                </a:lnTo>
                <a:cubicBezTo>
                  <a:pt x="18825" y="21600"/>
                  <a:pt x="14761" y="19964"/>
                  <a:pt x="14761" y="19964"/>
                </a:cubicBezTo>
                <a:lnTo>
                  <a:pt x="19483" y="18891"/>
                </a:lnTo>
                <a:cubicBezTo>
                  <a:pt x="20647" y="18627"/>
                  <a:pt x="21600" y="17304"/>
                  <a:pt x="21600" y="15955"/>
                </a:cubicBezTo>
                <a:lnTo>
                  <a:pt x="21600" y="2455"/>
                </a:lnTo>
                <a:cubicBezTo>
                  <a:pt x="21600" y="1104"/>
                  <a:pt x="20629" y="0"/>
                  <a:pt x="1944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7" name="Shape 339"/>
          <p:cNvSpPr/>
          <p:nvPr/>
        </p:nvSpPr>
        <p:spPr>
          <a:xfrm>
            <a:off x="5207075" y="3548224"/>
            <a:ext cx="674455" cy="67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8" name="Shape 346"/>
          <p:cNvSpPr/>
          <p:nvPr/>
        </p:nvSpPr>
        <p:spPr>
          <a:xfrm>
            <a:off x="5407116" y="3745066"/>
            <a:ext cx="274372" cy="28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3" extrusionOk="0">
                <a:moveTo>
                  <a:pt x="14102" y="6331"/>
                </a:moveTo>
                <a:cubicBezTo>
                  <a:pt x="13391" y="5619"/>
                  <a:pt x="13391" y="4469"/>
                  <a:pt x="14102" y="3759"/>
                </a:cubicBezTo>
                <a:cubicBezTo>
                  <a:pt x="14812" y="3049"/>
                  <a:pt x="15965" y="3049"/>
                  <a:pt x="16674" y="3759"/>
                </a:cubicBezTo>
                <a:cubicBezTo>
                  <a:pt x="17385" y="4469"/>
                  <a:pt x="17385" y="5619"/>
                  <a:pt x="16674" y="6331"/>
                </a:cubicBezTo>
                <a:cubicBezTo>
                  <a:pt x="15965" y="7041"/>
                  <a:pt x="14812" y="7041"/>
                  <a:pt x="14102" y="6331"/>
                </a:cubicBezTo>
                <a:close/>
                <a:moveTo>
                  <a:pt x="12904" y="13199"/>
                </a:moveTo>
                <a:cubicBezTo>
                  <a:pt x="12904" y="13199"/>
                  <a:pt x="21289" y="7286"/>
                  <a:pt x="20359" y="518"/>
                </a:cubicBezTo>
                <a:cubicBezTo>
                  <a:pt x="20339" y="369"/>
                  <a:pt x="20289" y="271"/>
                  <a:pt x="20226" y="206"/>
                </a:cubicBezTo>
                <a:cubicBezTo>
                  <a:pt x="20162" y="145"/>
                  <a:pt x="20065" y="93"/>
                  <a:pt x="19914" y="72"/>
                </a:cubicBezTo>
                <a:cubicBezTo>
                  <a:pt x="13147" y="-856"/>
                  <a:pt x="7233" y="7529"/>
                  <a:pt x="7233" y="7529"/>
                </a:cubicBezTo>
                <a:cubicBezTo>
                  <a:pt x="2104" y="6928"/>
                  <a:pt x="2478" y="7929"/>
                  <a:pt x="137" y="13421"/>
                </a:cubicBezTo>
                <a:cubicBezTo>
                  <a:pt x="-311" y="14470"/>
                  <a:pt x="416" y="14829"/>
                  <a:pt x="1211" y="14536"/>
                </a:cubicBezTo>
                <a:cubicBezTo>
                  <a:pt x="2006" y="14242"/>
                  <a:pt x="3764" y="13593"/>
                  <a:pt x="3764" y="13593"/>
                </a:cubicBezTo>
                <a:lnTo>
                  <a:pt x="6840" y="16669"/>
                </a:lnTo>
                <a:cubicBezTo>
                  <a:pt x="6840" y="16669"/>
                  <a:pt x="6192" y="18426"/>
                  <a:pt x="5897" y="19222"/>
                </a:cubicBezTo>
                <a:cubicBezTo>
                  <a:pt x="5604" y="20018"/>
                  <a:pt x="5963" y="20744"/>
                  <a:pt x="7012" y="20297"/>
                </a:cubicBezTo>
                <a:cubicBezTo>
                  <a:pt x="12505" y="17955"/>
                  <a:pt x="13504" y="18328"/>
                  <a:pt x="12904" y="131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19" name="Straight Connector 4"/>
          <p:cNvCxnSpPr/>
          <p:nvPr/>
        </p:nvCxnSpPr>
        <p:spPr>
          <a:xfrm>
            <a:off x="6200356" y="1949420"/>
            <a:ext cx="0" cy="2258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711" y="4833257"/>
            <a:ext cx="3288603" cy="19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508" y="4845307"/>
            <a:ext cx="3268234" cy="19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23" name="圆角矩形 22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01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基础知识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1277209" y="2159472"/>
            <a:ext cx="2946497" cy="2061959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14656" y="2159472"/>
            <a:ext cx="2955951" cy="2061959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61557" y="2159472"/>
            <a:ext cx="2952800" cy="2061959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008458" y="2159472"/>
            <a:ext cx="2946497" cy="2061959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1 w 395"/>
              <a:gd name="T9" fmla="*/ 164 h 298"/>
              <a:gd name="T10" fmla="*/ 91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89 w 395"/>
              <a:gd name="T21" fmla="*/ 134 h 298"/>
              <a:gd name="T22" fmla="*/ 389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4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7" y="156"/>
                  <a:pt x="97" y="142"/>
                  <a:pt x="91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8" y="7"/>
                  <a:pt x="304" y="15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95" y="142"/>
                  <a:pt x="395" y="156"/>
                  <a:pt x="389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Freeform 57"/>
          <p:cNvSpPr>
            <a:spLocks noEditPoints="1"/>
          </p:cNvSpPr>
          <p:nvPr/>
        </p:nvSpPr>
        <p:spPr bwMode="auto">
          <a:xfrm>
            <a:off x="2627602" y="2833916"/>
            <a:ext cx="223870" cy="713070"/>
          </a:xfrm>
          <a:custGeom>
            <a:avLst/>
            <a:gdLst>
              <a:gd name="T0" fmla="*/ 32 w 40"/>
              <a:gd name="T1" fmla="*/ 24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24 h 128"/>
              <a:gd name="T10" fmla="*/ 0 w 40"/>
              <a:gd name="T11" fmla="*/ 40 h 128"/>
              <a:gd name="T12" fmla="*/ 8 w 40"/>
              <a:gd name="T13" fmla="*/ 56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56 h 128"/>
              <a:gd name="T22" fmla="*/ 40 w 40"/>
              <a:gd name="T23" fmla="*/ 40 h 128"/>
              <a:gd name="T24" fmla="*/ 32 w 40"/>
              <a:gd name="T25" fmla="*/ 24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20 h 128"/>
              <a:gd name="T34" fmla="*/ 20 w 40"/>
              <a:gd name="T35" fmla="*/ 20 h 128"/>
              <a:gd name="T36" fmla="*/ 16 w 40"/>
              <a:gd name="T37" fmla="*/ 20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60 h 128"/>
              <a:gd name="T48" fmla="*/ 20 w 40"/>
              <a:gd name="T49" fmla="*/ 60 h 128"/>
              <a:gd name="T50" fmla="*/ 24 w 40"/>
              <a:gd name="T51" fmla="*/ 60 h 128"/>
              <a:gd name="T52" fmla="*/ 24 w 40"/>
              <a:gd name="T53" fmla="*/ 116 h 128"/>
              <a:gd name="T54" fmla="*/ 31 w 40"/>
              <a:gd name="T55" fmla="*/ 43 h 128"/>
              <a:gd name="T56" fmla="*/ 31 w 40"/>
              <a:gd name="T57" fmla="*/ 44 h 128"/>
              <a:gd name="T58" fmla="*/ 30 w 40"/>
              <a:gd name="T59" fmla="*/ 47 h 128"/>
              <a:gd name="T60" fmla="*/ 30 w 40"/>
              <a:gd name="T61" fmla="*/ 47 h 128"/>
              <a:gd name="T62" fmla="*/ 27 w 40"/>
              <a:gd name="T63" fmla="*/ 50 h 128"/>
              <a:gd name="T64" fmla="*/ 27 w 40"/>
              <a:gd name="T65" fmla="*/ 50 h 128"/>
              <a:gd name="T66" fmla="*/ 24 w 40"/>
              <a:gd name="T67" fmla="*/ 51 h 128"/>
              <a:gd name="T68" fmla="*/ 20 w 40"/>
              <a:gd name="T69" fmla="*/ 52 h 128"/>
              <a:gd name="T70" fmla="*/ 16 w 40"/>
              <a:gd name="T71" fmla="*/ 51 h 128"/>
              <a:gd name="T72" fmla="*/ 13 w 40"/>
              <a:gd name="T73" fmla="*/ 50 h 128"/>
              <a:gd name="T74" fmla="*/ 13 w 40"/>
              <a:gd name="T75" fmla="*/ 50 h 128"/>
              <a:gd name="T76" fmla="*/ 10 w 40"/>
              <a:gd name="T77" fmla="*/ 47 h 128"/>
              <a:gd name="T78" fmla="*/ 10 w 40"/>
              <a:gd name="T79" fmla="*/ 47 h 128"/>
              <a:gd name="T80" fmla="*/ 9 w 40"/>
              <a:gd name="T81" fmla="*/ 44 h 128"/>
              <a:gd name="T82" fmla="*/ 9 w 40"/>
              <a:gd name="T83" fmla="*/ 43 h 128"/>
              <a:gd name="T84" fmla="*/ 8 w 40"/>
              <a:gd name="T85" fmla="*/ 40 h 128"/>
              <a:gd name="T86" fmla="*/ 9 w 40"/>
              <a:gd name="T87" fmla="*/ 37 h 128"/>
              <a:gd name="T88" fmla="*/ 9 w 40"/>
              <a:gd name="T89" fmla="*/ 36 h 128"/>
              <a:gd name="T90" fmla="*/ 10 w 40"/>
              <a:gd name="T91" fmla="*/ 33 h 128"/>
              <a:gd name="T92" fmla="*/ 10 w 40"/>
              <a:gd name="T93" fmla="*/ 33 h 128"/>
              <a:gd name="T94" fmla="*/ 13 w 40"/>
              <a:gd name="T95" fmla="*/ 30 h 128"/>
              <a:gd name="T96" fmla="*/ 13 w 40"/>
              <a:gd name="T97" fmla="*/ 30 h 128"/>
              <a:gd name="T98" fmla="*/ 16 w 40"/>
              <a:gd name="T99" fmla="*/ 29 h 128"/>
              <a:gd name="T100" fmla="*/ 20 w 40"/>
              <a:gd name="T101" fmla="*/ 28 h 128"/>
              <a:gd name="T102" fmla="*/ 24 w 40"/>
              <a:gd name="T103" fmla="*/ 29 h 128"/>
              <a:gd name="T104" fmla="*/ 27 w 40"/>
              <a:gd name="T105" fmla="*/ 30 h 128"/>
              <a:gd name="T106" fmla="*/ 27 w 40"/>
              <a:gd name="T107" fmla="*/ 30 h 128"/>
              <a:gd name="T108" fmla="*/ 30 w 40"/>
              <a:gd name="T109" fmla="*/ 33 h 128"/>
              <a:gd name="T110" fmla="*/ 30 w 40"/>
              <a:gd name="T111" fmla="*/ 33 h 128"/>
              <a:gd name="T112" fmla="*/ 31 w 40"/>
              <a:gd name="T113" fmla="*/ 36 h 128"/>
              <a:gd name="T114" fmla="*/ 31 w 40"/>
              <a:gd name="T115" fmla="*/ 37 h 128"/>
              <a:gd name="T116" fmla="*/ 32 w 40"/>
              <a:gd name="T117" fmla="*/ 40 h 128"/>
              <a:gd name="T118" fmla="*/ 31 w 40"/>
              <a:gd name="T11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128">
                <a:moveTo>
                  <a:pt x="32" y="24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ubicBezTo>
                  <a:pt x="13" y="0"/>
                  <a:pt x="8" y="5"/>
                  <a:pt x="8" y="12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8"/>
                  <a:pt x="0" y="33"/>
                  <a:pt x="0" y="40"/>
                </a:cubicBezTo>
                <a:cubicBezTo>
                  <a:pt x="0" y="47"/>
                  <a:pt x="3" y="52"/>
                  <a:pt x="8" y="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23"/>
                  <a:pt x="13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2"/>
                  <a:pt x="40" y="47"/>
                  <a:pt x="40" y="40"/>
                </a:cubicBezTo>
                <a:cubicBezTo>
                  <a:pt x="40" y="33"/>
                  <a:pt x="37" y="28"/>
                  <a:pt x="32" y="24"/>
                </a:cubicBezTo>
                <a:close/>
                <a:moveTo>
                  <a:pt x="16" y="12"/>
                </a:moveTo>
                <a:cubicBezTo>
                  <a:pt x="16" y="10"/>
                  <a:pt x="18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1" y="20"/>
                  <a:pt x="20" y="20"/>
                </a:cubicBezTo>
                <a:cubicBezTo>
                  <a:pt x="19" y="20"/>
                  <a:pt x="17" y="20"/>
                  <a:pt x="16" y="20"/>
                </a:cubicBezTo>
                <a:lnTo>
                  <a:pt x="16" y="12"/>
                </a:lnTo>
                <a:close/>
                <a:moveTo>
                  <a:pt x="24" y="116"/>
                </a:moveTo>
                <a:cubicBezTo>
                  <a:pt x="24" y="118"/>
                  <a:pt x="22" y="120"/>
                  <a:pt x="20" y="120"/>
                </a:cubicBezTo>
                <a:cubicBezTo>
                  <a:pt x="18" y="120"/>
                  <a:pt x="16" y="118"/>
                  <a:pt x="16" y="116"/>
                </a:cubicBezTo>
                <a:cubicBezTo>
                  <a:pt x="16" y="60"/>
                  <a:pt x="16" y="60"/>
                  <a:pt x="16" y="60"/>
                </a:cubicBezTo>
                <a:cubicBezTo>
                  <a:pt x="17" y="60"/>
                  <a:pt x="19" y="60"/>
                  <a:pt x="20" y="60"/>
                </a:cubicBezTo>
                <a:cubicBezTo>
                  <a:pt x="21" y="60"/>
                  <a:pt x="23" y="60"/>
                  <a:pt x="24" y="60"/>
                </a:cubicBezTo>
                <a:lnTo>
                  <a:pt x="24" y="116"/>
                </a:lnTo>
                <a:close/>
                <a:moveTo>
                  <a:pt x="31" y="43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5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8"/>
                  <a:pt x="28" y="49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5" y="51"/>
                  <a:pt x="24" y="51"/>
                </a:cubicBezTo>
                <a:cubicBezTo>
                  <a:pt x="23" y="52"/>
                  <a:pt x="21" y="52"/>
                  <a:pt x="20" y="52"/>
                </a:cubicBezTo>
                <a:cubicBezTo>
                  <a:pt x="19" y="52"/>
                  <a:pt x="17" y="52"/>
                  <a:pt x="16" y="51"/>
                </a:cubicBezTo>
                <a:cubicBezTo>
                  <a:pt x="15" y="51"/>
                  <a:pt x="14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9"/>
                  <a:pt x="11" y="48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4"/>
                  <a:pt x="9" y="44"/>
                  <a:pt x="9" y="43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9"/>
                  <a:pt x="8" y="38"/>
                  <a:pt x="9" y="37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5"/>
                  <a:pt x="10" y="34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2"/>
                  <a:pt x="12" y="31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5" y="29"/>
                  <a:pt x="16" y="29"/>
                </a:cubicBezTo>
                <a:cubicBezTo>
                  <a:pt x="17" y="28"/>
                  <a:pt x="19" y="28"/>
                  <a:pt x="20" y="28"/>
                </a:cubicBezTo>
                <a:cubicBezTo>
                  <a:pt x="21" y="28"/>
                  <a:pt x="23" y="28"/>
                  <a:pt x="24" y="29"/>
                </a:cubicBezTo>
                <a:cubicBezTo>
                  <a:pt x="25" y="29"/>
                  <a:pt x="26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31"/>
                  <a:pt x="29" y="32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1" y="35"/>
                  <a:pt x="31" y="36"/>
                </a:cubicBezTo>
                <a:cubicBezTo>
                  <a:pt x="31" y="36"/>
                  <a:pt x="31" y="36"/>
                  <a:pt x="31" y="37"/>
                </a:cubicBezTo>
                <a:cubicBezTo>
                  <a:pt x="32" y="38"/>
                  <a:pt x="32" y="39"/>
                  <a:pt x="32" y="40"/>
                </a:cubicBezTo>
                <a:cubicBezTo>
                  <a:pt x="32" y="41"/>
                  <a:pt x="32" y="42"/>
                  <a:pt x="3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1" name="Freeform 58"/>
          <p:cNvSpPr>
            <a:spLocks noEditPoints="1"/>
          </p:cNvSpPr>
          <p:nvPr/>
        </p:nvSpPr>
        <p:spPr bwMode="auto">
          <a:xfrm>
            <a:off x="3116802" y="2833916"/>
            <a:ext cx="223870" cy="713070"/>
          </a:xfrm>
          <a:custGeom>
            <a:avLst/>
            <a:gdLst>
              <a:gd name="T0" fmla="*/ 32 w 40"/>
              <a:gd name="T1" fmla="*/ 24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24 h 128"/>
              <a:gd name="T10" fmla="*/ 0 w 40"/>
              <a:gd name="T11" fmla="*/ 40 h 128"/>
              <a:gd name="T12" fmla="*/ 8 w 40"/>
              <a:gd name="T13" fmla="*/ 56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56 h 128"/>
              <a:gd name="T22" fmla="*/ 40 w 40"/>
              <a:gd name="T23" fmla="*/ 40 h 128"/>
              <a:gd name="T24" fmla="*/ 32 w 40"/>
              <a:gd name="T25" fmla="*/ 24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20 h 128"/>
              <a:gd name="T34" fmla="*/ 20 w 40"/>
              <a:gd name="T35" fmla="*/ 20 h 128"/>
              <a:gd name="T36" fmla="*/ 16 w 40"/>
              <a:gd name="T37" fmla="*/ 20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60 h 128"/>
              <a:gd name="T48" fmla="*/ 20 w 40"/>
              <a:gd name="T49" fmla="*/ 60 h 128"/>
              <a:gd name="T50" fmla="*/ 24 w 40"/>
              <a:gd name="T51" fmla="*/ 60 h 128"/>
              <a:gd name="T52" fmla="*/ 24 w 40"/>
              <a:gd name="T53" fmla="*/ 116 h 128"/>
              <a:gd name="T54" fmla="*/ 31 w 40"/>
              <a:gd name="T55" fmla="*/ 43 h 128"/>
              <a:gd name="T56" fmla="*/ 31 w 40"/>
              <a:gd name="T57" fmla="*/ 44 h 128"/>
              <a:gd name="T58" fmla="*/ 30 w 40"/>
              <a:gd name="T59" fmla="*/ 47 h 128"/>
              <a:gd name="T60" fmla="*/ 30 w 40"/>
              <a:gd name="T61" fmla="*/ 47 h 128"/>
              <a:gd name="T62" fmla="*/ 27 w 40"/>
              <a:gd name="T63" fmla="*/ 50 h 128"/>
              <a:gd name="T64" fmla="*/ 27 w 40"/>
              <a:gd name="T65" fmla="*/ 50 h 128"/>
              <a:gd name="T66" fmla="*/ 24 w 40"/>
              <a:gd name="T67" fmla="*/ 51 h 128"/>
              <a:gd name="T68" fmla="*/ 20 w 40"/>
              <a:gd name="T69" fmla="*/ 52 h 128"/>
              <a:gd name="T70" fmla="*/ 16 w 40"/>
              <a:gd name="T71" fmla="*/ 51 h 128"/>
              <a:gd name="T72" fmla="*/ 13 w 40"/>
              <a:gd name="T73" fmla="*/ 50 h 128"/>
              <a:gd name="T74" fmla="*/ 13 w 40"/>
              <a:gd name="T75" fmla="*/ 50 h 128"/>
              <a:gd name="T76" fmla="*/ 10 w 40"/>
              <a:gd name="T77" fmla="*/ 47 h 128"/>
              <a:gd name="T78" fmla="*/ 10 w 40"/>
              <a:gd name="T79" fmla="*/ 47 h 128"/>
              <a:gd name="T80" fmla="*/ 9 w 40"/>
              <a:gd name="T81" fmla="*/ 44 h 128"/>
              <a:gd name="T82" fmla="*/ 9 w 40"/>
              <a:gd name="T83" fmla="*/ 43 h 128"/>
              <a:gd name="T84" fmla="*/ 8 w 40"/>
              <a:gd name="T85" fmla="*/ 40 h 128"/>
              <a:gd name="T86" fmla="*/ 9 w 40"/>
              <a:gd name="T87" fmla="*/ 37 h 128"/>
              <a:gd name="T88" fmla="*/ 9 w 40"/>
              <a:gd name="T89" fmla="*/ 36 h 128"/>
              <a:gd name="T90" fmla="*/ 10 w 40"/>
              <a:gd name="T91" fmla="*/ 33 h 128"/>
              <a:gd name="T92" fmla="*/ 10 w 40"/>
              <a:gd name="T93" fmla="*/ 33 h 128"/>
              <a:gd name="T94" fmla="*/ 13 w 40"/>
              <a:gd name="T95" fmla="*/ 30 h 128"/>
              <a:gd name="T96" fmla="*/ 13 w 40"/>
              <a:gd name="T97" fmla="*/ 30 h 128"/>
              <a:gd name="T98" fmla="*/ 16 w 40"/>
              <a:gd name="T99" fmla="*/ 29 h 128"/>
              <a:gd name="T100" fmla="*/ 20 w 40"/>
              <a:gd name="T101" fmla="*/ 28 h 128"/>
              <a:gd name="T102" fmla="*/ 24 w 40"/>
              <a:gd name="T103" fmla="*/ 29 h 128"/>
              <a:gd name="T104" fmla="*/ 27 w 40"/>
              <a:gd name="T105" fmla="*/ 30 h 128"/>
              <a:gd name="T106" fmla="*/ 27 w 40"/>
              <a:gd name="T107" fmla="*/ 30 h 128"/>
              <a:gd name="T108" fmla="*/ 30 w 40"/>
              <a:gd name="T109" fmla="*/ 33 h 128"/>
              <a:gd name="T110" fmla="*/ 30 w 40"/>
              <a:gd name="T111" fmla="*/ 33 h 128"/>
              <a:gd name="T112" fmla="*/ 31 w 40"/>
              <a:gd name="T113" fmla="*/ 36 h 128"/>
              <a:gd name="T114" fmla="*/ 31 w 40"/>
              <a:gd name="T115" fmla="*/ 37 h 128"/>
              <a:gd name="T116" fmla="*/ 32 w 40"/>
              <a:gd name="T117" fmla="*/ 40 h 128"/>
              <a:gd name="T118" fmla="*/ 31 w 40"/>
              <a:gd name="T11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128">
                <a:moveTo>
                  <a:pt x="32" y="24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ubicBezTo>
                  <a:pt x="13" y="0"/>
                  <a:pt x="8" y="5"/>
                  <a:pt x="8" y="12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8"/>
                  <a:pt x="0" y="33"/>
                  <a:pt x="0" y="40"/>
                </a:cubicBezTo>
                <a:cubicBezTo>
                  <a:pt x="0" y="47"/>
                  <a:pt x="3" y="52"/>
                  <a:pt x="8" y="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23"/>
                  <a:pt x="13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2"/>
                  <a:pt x="40" y="47"/>
                  <a:pt x="40" y="40"/>
                </a:cubicBezTo>
                <a:cubicBezTo>
                  <a:pt x="40" y="33"/>
                  <a:pt x="37" y="28"/>
                  <a:pt x="32" y="24"/>
                </a:cubicBezTo>
                <a:close/>
                <a:moveTo>
                  <a:pt x="16" y="12"/>
                </a:moveTo>
                <a:cubicBezTo>
                  <a:pt x="16" y="10"/>
                  <a:pt x="18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1" y="20"/>
                  <a:pt x="20" y="20"/>
                </a:cubicBezTo>
                <a:cubicBezTo>
                  <a:pt x="19" y="20"/>
                  <a:pt x="17" y="20"/>
                  <a:pt x="16" y="20"/>
                </a:cubicBezTo>
                <a:lnTo>
                  <a:pt x="16" y="12"/>
                </a:lnTo>
                <a:close/>
                <a:moveTo>
                  <a:pt x="24" y="116"/>
                </a:moveTo>
                <a:cubicBezTo>
                  <a:pt x="24" y="118"/>
                  <a:pt x="22" y="120"/>
                  <a:pt x="20" y="120"/>
                </a:cubicBezTo>
                <a:cubicBezTo>
                  <a:pt x="18" y="120"/>
                  <a:pt x="16" y="118"/>
                  <a:pt x="16" y="116"/>
                </a:cubicBezTo>
                <a:cubicBezTo>
                  <a:pt x="16" y="60"/>
                  <a:pt x="16" y="60"/>
                  <a:pt x="16" y="60"/>
                </a:cubicBezTo>
                <a:cubicBezTo>
                  <a:pt x="17" y="60"/>
                  <a:pt x="19" y="60"/>
                  <a:pt x="20" y="60"/>
                </a:cubicBezTo>
                <a:cubicBezTo>
                  <a:pt x="21" y="60"/>
                  <a:pt x="23" y="60"/>
                  <a:pt x="24" y="60"/>
                </a:cubicBezTo>
                <a:lnTo>
                  <a:pt x="24" y="116"/>
                </a:lnTo>
                <a:close/>
                <a:moveTo>
                  <a:pt x="31" y="43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5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8"/>
                  <a:pt x="28" y="49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5" y="51"/>
                  <a:pt x="24" y="51"/>
                </a:cubicBezTo>
                <a:cubicBezTo>
                  <a:pt x="23" y="52"/>
                  <a:pt x="21" y="52"/>
                  <a:pt x="20" y="52"/>
                </a:cubicBezTo>
                <a:cubicBezTo>
                  <a:pt x="19" y="52"/>
                  <a:pt x="17" y="52"/>
                  <a:pt x="16" y="51"/>
                </a:cubicBezTo>
                <a:cubicBezTo>
                  <a:pt x="15" y="51"/>
                  <a:pt x="14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9"/>
                  <a:pt x="11" y="48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4"/>
                  <a:pt x="9" y="44"/>
                  <a:pt x="9" y="43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9"/>
                  <a:pt x="8" y="38"/>
                  <a:pt x="9" y="37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5"/>
                  <a:pt x="10" y="34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2"/>
                  <a:pt x="12" y="31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5" y="29"/>
                  <a:pt x="16" y="29"/>
                </a:cubicBezTo>
                <a:cubicBezTo>
                  <a:pt x="17" y="28"/>
                  <a:pt x="19" y="28"/>
                  <a:pt x="20" y="28"/>
                </a:cubicBezTo>
                <a:cubicBezTo>
                  <a:pt x="21" y="28"/>
                  <a:pt x="23" y="28"/>
                  <a:pt x="24" y="29"/>
                </a:cubicBezTo>
                <a:cubicBezTo>
                  <a:pt x="25" y="29"/>
                  <a:pt x="26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31"/>
                  <a:pt x="29" y="32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1" y="35"/>
                  <a:pt x="31" y="36"/>
                </a:cubicBezTo>
                <a:cubicBezTo>
                  <a:pt x="31" y="36"/>
                  <a:pt x="31" y="36"/>
                  <a:pt x="31" y="37"/>
                </a:cubicBezTo>
                <a:cubicBezTo>
                  <a:pt x="32" y="38"/>
                  <a:pt x="32" y="39"/>
                  <a:pt x="32" y="40"/>
                </a:cubicBezTo>
                <a:cubicBezTo>
                  <a:pt x="32" y="41"/>
                  <a:pt x="32" y="42"/>
                  <a:pt x="3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2" name="Freeform 59"/>
          <p:cNvSpPr>
            <a:spLocks noEditPoints="1"/>
          </p:cNvSpPr>
          <p:nvPr/>
        </p:nvSpPr>
        <p:spPr bwMode="auto">
          <a:xfrm>
            <a:off x="2873584" y="2833916"/>
            <a:ext cx="221108" cy="713070"/>
          </a:xfrm>
          <a:custGeom>
            <a:avLst/>
            <a:gdLst>
              <a:gd name="T0" fmla="*/ 32 w 40"/>
              <a:gd name="T1" fmla="*/ 72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72 h 128"/>
              <a:gd name="T10" fmla="*/ 0 w 40"/>
              <a:gd name="T11" fmla="*/ 88 h 128"/>
              <a:gd name="T12" fmla="*/ 8 w 40"/>
              <a:gd name="T13" fmla="*/ 104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104 h 128"/>
              <a:gd name="T22" fmla="*/ 40 w 40"/>
              <a:gd name="T23" fmla="*/ 88 h 128"/>
              <a:gd name="T24" fmla="*/ 32 w 40"/>
              <a:gd name="T25" fmla="*/ 72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68 h 128"/>
              <a:gd name="T34" fmla="*/ 20 w 40"/>
              <a:gd name="T35" fmla="*/ 68 h 128"/>
              <a:gd name="T36" fmla="*/ 16 w 40"/>
              <a:gd name="T37" fmla="*/ 68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108 h 128"/>
              <a:gd name="T48" fmla="*/ 20 w 40"/>
              <a:gd name="T49" fmla="*/ 108 h 128"/>
              <a:gd name="T50" fmla="*/ 24 w 40"/>
              <a:gd name="T51" fmla="*/ 108 h 128"/>
              <a:gd name="T52" fmla="*/ 24 w 40"/>
              <a:gd name="T53" fmla="*/ 116 h 128"/>
              <a:gd name="T54" fmla="*/ 31 w 40"/>
              <a:gd name="T55" fmla="*/ 91 h 128"/>
              <a:gd name="T56" fmla="*/ 31 w 40"/>
              <a:gd name="T57" fmla="*/ 92 h 128"/>
              <a:gd name="T58" fmla="*/ 30 w 40"/>
              <a:gd name="T59" fmla="*/ 95 h 128"/>
              <a:gd name="T60" fmla="*/ 30 w 40"/>
              <a:gd name="T61" fmla="*/ 95 h 128"/>
              <a:gd name="T62" fmla="*/ 27 w 40"/>
              <a:gd name="T63" fmla="*/ 98 h 128"/>
              <a:gd name="T64" fmla="*/ 27 w 40"/>
              <a:gd name="T65" fmla="*/ 98 h 128"/>
              <a:gd name="T66" fmla="*/ 24 w 40"/>
              <a:gd name="T67" fmla="*/ 99 h 128"/>
              <a:gd name="T68" fmla="*/ 20 w 40"/>
              <a:gd name="T69" fmla="*/ 100 h 128"/>
              <a:gd name="T70" fmla="*/ 16 w 40"/>
              <a:gd name="T71" fmla="*/ 99 h 128"/>
              <a:gd name="T72" fmla="*/ 13 w 40"/>
              <a:gd name="T73" fmla="*/ 98 h 128"/>
              <a:gd name="T74" fmla="*/ 13 w 40"/>
              <a:gd name="T75" fmla="*/ 98 h 128"/>
              <a:gd name="T76" fmla="*/ 10 w 40"/>
              <a:gd name="T77" fmla="*/ 95 h 128"/>
              <a:gd name="T78" fmla="*/ 10 w 40"/>
              <a:gd name="T79" fmla="*/ 95 h 128"/>
              <a:gd name="T80" fmla="*/ 9 w 40"/>
              <a:gd name="T81" fmla="*/ 92 h 128"/>
              <a:gd name="T82" fmla="*/ 9 w 40"/>
              <a:gd name="T83" fmla="*/ 91 h 128"/>
              <a:gd name="T84" fmla="*/ 8 w 40"/>
              <a:gd name="T85" fmla="*/ 88 h 128"/>
              <a:gd name="T86" fmla="*/ 9 w 40"/>
              <a:gd name="T87" fmla="*/ 85 h 128"/>
              <a:gd name="T88" fmla="*/ 9 w 40"/>
              <a:gd name="T89" fmla="*/ 84 h 128"/>
              <a:gd name="T90" fmla="*/ 10 w 40"/>
              <a:gd name="T91" fmla="*/ 81 h 128"/>
              <a:gd name="T92" fmla="*/ 10 w 40"/>
              <a:gd name="T93" fmla="*/ 81 h 128"/>
              <a:gd name="T94" fmla="*/ 13 w 40"/>
              <a:gd name="T95" fmla="*/ 78 h 128"/>
              <a:gd name="T96" fmla="*/ 13 w 40"/>
              <a:gd name="T97" fmla="*/ 78 h 128"/>
              <a:gd name="T98" fmla="*/ 16 w 40"/>
              <a:gd name="T99" fmla="*/ 77 h 128"/>
              <a:gd name="T100" fmla="*/ 20 w 40"/>
              <a:gd name="T101" fmla="*/ 76 h 128"/>
              <a:gd name="T102" fmla="*/ 24 w 40"/>
              <a:gd name="T103" fmla="*/ 77 h 128"/>
              <a:gd name="T104" fmla="*/ 27 w 40"/>
              <a:gd name="T105" fmla="*/ 78 h 128"/>
              <a:gd name="T106" fmla="*/ 27 w 40"/>
              <a:gd name="T107" fmla="*/ 78 h 128"/>
              <a:gd name="T108" fmla="*/ 30 w 40"/>
              <a:gd name="T109" fmla="*/ 81 h 128"/>
              <a:gd name="T110" fmla="*/ 30 w 40"/>
              <a:gd name="T111" fmla="*/ 81 h 128"/>
              <a:gd name="T112" fmla="*/ 31 w 40"/>
              <a:gd name="T113" fmla="*/ 84 h 128"/>
              <a:gd name="T114" fmla="*/ 31 w 40"/>
              <a:gd name="T115" fmla="*/ 85 h 128"/>
              <a:gd name="T116" fmla="*/ 32 w 40"/>
              <a:gd name="T117" fmla="*/ 88 h 128"/>
              <a:gd name="T118" fmla="*/ 31 w 40"/>
              <a:gd name="T119" fmla="*/ 9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128">
                <a:moveTo>
                  <a:pt x="32" y="72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ubicBezTo>
                  <a:pt x="13" y="0"/>
                  <a:pt x="8" y="5"/>
                  <a:pt x="8" y="12"/>
                </a:cubicBezTo>
                <a:cubicBezTo>
                  <a:pt x="8" y="72"/>
                  <a:pt x="8" y="72"/>
                  <a:pt x="8" y="72"/>
                </a:cubicBezTo>
                <a:cubicBezTo>
                  <a:pt x="3" y="76"/>
                  <a:pt x="0" y="81"/>
                  <a:pt x="0" y="88"/>
                </a:cubicBezTo>
                <a:cubicBezTo>
                  <a:pt x="0" y="95"/>
                  <a:pt x="3" y="100"/>
                  <a:pt x="8" y="104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23"/>
                  <a:pt x="13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7" y="100"/>
                  <a:pt x="40" y="95"/>
                  <a:pt x="40" y="88"/>
                </a:cubicBezTo>
                <a:cubicBezTo>
                  <a:pt x="40" y="81"/>
                  <a:pt x="37" y="76"/>
                  <a:pt x="32" y="72"/>
                </a:cubicBezTo>
                <a:close/>
                <a:moveTo>
                  <a:pt x="16" y="12"/>
                </a:moveTo>
                <a:cubicBezTo>
                  <a:pt x="16" y="10"/>
                  <a:pt x="18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8"/>
                  <a:pt x="21" y="68"/>
                  <a:pt x="20" y="68"/>
                </a:cubicBezTo>
                <a:cubicBezTo>
                  <a:pt x="19" y="68"/>
                  <a:pt x="17" y="68"/>
                  <a:pt x="16" y="68"/>
                </a:cubicBezTo>
                <a:lnTo>
                  <a:pt x="16" y="12"/>
                </a:lnTo>
                <a:close/>
                <a:moveTo>
                  <a:pt x="24" y="116"/>
                </a:moveTo>
                <a:cubicBezTo>
                  <a:pt x="24" y="118"/>
                  <a:pt x="22" y="120"/>
                  <a:pt x="20" y="120"/>
                </a:cubicBezTo>
                <a:cubicBezTo>
                  <a:pt x="18" y="120"/>
                  <a:pt x="16" y="118"/>
                  <a:pt x="16" y="116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9" y="108"/>
                  <a:pt x="20" y="108"/>
                </a:cubicBezTo>
                <a:cubicBezTo>
                  <a:pt x="21" y="108"/>
                  <a:pt x="23" y="108"/>
                  <a:pt x="24" y="108"/>
                </a:cubicBezTo>
                <a:lnTo>
                  <a:pt x="24" y="116"/>
                </a:lnTo>
                <a:close/>
                <a:moveTo>
                  <a:pt x="31" y="91"/>
                </a:moveTo>
                <a:cubicBezTo>
                  <a:pt x="31" y="92"/>
                  <a:pt x="31" y="92"/>
                  <a:pt x="31" y="92"/>
                </a:cubicBezTo>
                <a:cubicBezTo>
                  <a:pt x="31" y="93"/>
                  <a:pt x="30" y="94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29" y="96"/>
                  <a:pt x="28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6" y="98"/>
                  <a:pt x="25" y="99"/>
                  <a:pt x="24" y="99"/>
                </a:cubicBezTo>
                <a:cubicBezTo>
                  <a:pt x="23" y="100"/>
                  <a:pt x="21" y="100"/>
                  <a:pt x="20" y="100"/>
                </a:cubicBezTo>
                <a:cubicBezTo>
                  <a:pt x="19" y="100"/>
                  <a:pt x="17" y="100"/>
                  <a:pt x="16" y="99"/>
                </a:cubicBezTo>
                <a:cubicBezTo>
                  <a:pt x="15" y="99"/>
                  <a:pt x="14" y="98"/>
                  <a:pt x="13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12" y="97"/>
                  <a:pt x="11" y="96"/>
                  <a:pt x="10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4"/>
                  <a:pt x="9" y="93"/>
                  <a:pt x="9" y="92"/>
                </a:cubicBezTo>
                <a:cubicBezTo>
                  <a:pt x="9" y="92"/>
                  <a:pt x="9" y="92"/>
                  <a:pt x="9" y="91"/>
                </a:cubicBezTo>
                <a:cubicBezTo>
                  <a:pt x="8" y="90"/>
                  <a:pt x="8" y="89"/>
                  <a:pt x="8" y="88"/>
                </a:cubicBezTo>
                <a:cubicBezTo>
                  <a:pt x="8" y="87"/>
                  <a:pt x="8" y="86"/>
                  <a:pt x="9" y="85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83"/>
                  <a:pt x="10" y="82"/>
                  <a:pt x="10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1" y="80"/>
                  <a:pt x="12" y="79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4" y="78"/>
                  <a:pt x="15" y="77"/>
                  <a:pt x="16" y="77"/>
                </a:cubicBezTo>
                <a:cubicBezTo>
                  <a:pt x="17" y="76"/>
                  <a:pt x="19" y="76"/>
                  <a:pt x="20" y="76"/>
                </a:cubicBezTo>
                <a:cubicBezTo>
                  <a:pt x="21" y="76"/>
                  <a:pt x="23" y="76"/>
                  <a:pt x="24" y="77"/>
                </a:cubicBezTo>
                <a:cubicBezTo>
                  <a:pt x="25" y="77"/>
                  <a:pt x="26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8" y="79"/>
                  <a:pt x="29" y="80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2"/>
                  <a:pt x="31" y="83"/>
                  <a:pt x="31" y="84"/>
                </a:cubicBezTo>
                <a:cubicBezTo>
                  <a:pt x="31" y="84"/>
                  <a:pt x="31" y="84"/>
                  <a:pt x="31" y="85"/>
                </a:cubicBezTo>
                <a:cubicBezTo>
                  <a:pt x="32" y="86"/>
                  <a:pt x="32" y="87"/>
                  <a:pt x="32" y="88"/>
                </a:cubicBezTo>
                <a:cubicBezTo>
                  <a:pt x="32" y="89"/>
                  <a:pt x="32" y="90"/>
                  <a:pt x="31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3" name="Freeform 113"/>
          <p:cNvSpPr>
            <a:spLocks noChangeAspect="1" noEditPoints="1"/>
          </p:cNvSpPr>
          <p:nvPr/>
        </p:nvSpPr>
        <p:spPr bwMode="auto">
          <a:xfrm>
            <a:off x="4858720" y="2833916"/>
            <a:ext cx="735182" cy="71307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4" name="Freeform 129"/>
          <p:cNvSpPr>
            <a:spLocks noEditPoints="1"/>
          </p:cNvSpPr>
          <p:nvPr/>
        </p:nvSpPr>
        <p:spPr bwMode="auto">
          <a:xfrm>
            <a:off x="7045447" y="2762609"/>
            <a:ext cx="852380" cy="855684"/>
          </a:xfrm>
          <a:custGeom>
            <a:avLst/>
            <a:gdLst>
              <a:gd name="T0" fmla="*/ 88 w 128"/>
              <a:gd name="T1" fmla="*/ 0 h 128"/>
              <a:gd name="T2" fmla="*/ 48 w 128"/>
              <a:gd name="T3" fmla="*/ 40 h 128"/>
              <a:gd name="T4" fmla="*/ 51 w 128"/>
              <a:gd name="T5" fmla="*/ 55 h 128"/>
              <a:gd name="T6" fmla="*/ 2 w 128"/>
              <a:gd name="T7" fmla="*/ 103 h 128"/>
              <a:gd name="T8" fmla="*/ 0 w 128"/>
              <a:gd name="T9" fmla="*/ 108 h 128"/>
              <a:gd name="T10" fmla="*/ 0 w 128"/>
              <a:gd name="T11" fmla="*/ 120 h 128"/>
              <a:gd name="T12" fmla="*/ 8 w 128"/>
              <a:gd name="T13" fmla="*/ 128 h 128"/>
              <a:gd name="T14" fmla="*/ 20 w 128"/>
              <a:gd name="T15" fmla="*/ 128 h 128"/>
              <a:gd name="T16" fmla="*/ 25 w 128"/>
              <a:gd name="T17" fmla="*/ 126 h 128"/>
              <a:gd name="T18" fmla="*/ 31 w 128"/>
              <a:gd name="T19" fmla="*/ 120 h 128"/>
              <a:gd name="T20" fmla="*/ 40 w 128"/>
              <a:gd name="T21" fmla="*/ 120 h 128"/>
              <a:gd name="T22" fmla="*/ 48 w 128"/>
              <a:gd name="T23" fmla="*/ 112 h 128"/>
              <a:gd name="T24" fmla="*/ 48 w 128"/>
              <a:gd name="T25" fmla="*/ 104 h 128"/>
              <a:gd name="T26" fmla="*/ 56 w 128"/>
              <a:gd name="T27" fmla="*/ 104 h 128"/>
              <a:gd name="T28" fmla="*/ 64 w 128"/>
              <a:gd name="T29" fmla="*/ 96 h 128"/>
              <a:gd name="T30" fmla="*/ 64 w 128"/>
              <a:gd name="T31" fmla="*/ 87 h 128"/>
              <a:gd name="T32" fmla="*/ 73 w 128"/>
              <a:gd name="T33" fmla="*/ 77 h 128"/>
              <a:gd name="T34" fmla="*/ 88 w 128"/>
              <a:gd name="T35" fmla="*/ 80 h 128"/>
              <a:gd name="T36" fmla="*/ 128 w 128"/>
              <a:gd name="T37" fmla="*/ 40 h 128"/>
              <a:gd name="T38" fmla="*/ 88 w 128"/>
              <a:gd name="T39" fmla="*/ 0 h 128"/>
              <a:gd name="T40" fmla="*/ 88 w 128"/>
              <a:gd name="T41" fmla="*/ 72 h 128"/>
              <a:gd name="T42" fmla="*/ 72 w 128"/>
              <a:gd name="T43" fmla="*/ 67 h 128"/>
              <a:gd name="T44" fmla="*/ 70 w 128"/>
              <a:gd name="T45" fmla="*/ 69 h 128"/>
              <a:gd name="T46" fmla="*/ 66 w 128"/>
              <a:gd name="T47" fmla="*/ 73 h 128"/>
              <a:gd name="T48" fmla="*/ 58 w 128"/>
              <a:gd name="T49" fmla="*/ 81 h 128"/>
              <a:gd name="T50" fmla="*/ 56 w 128"/>
              <a:gd name="T51" fmla="*/ 87 h 128"/>
              <a:gd name="T52" fmla="*/ 56 w 128"/>
              <a:gd name="T53" fmla="*/ 96 h 128"/>
              <a:gd name="T54" fmla="*/ 48 w 128"/>
              <a:gd name="T55" fmla="*/ 96 h 128"/>
              <a:gd name="T56" fmla="*/ 40 w 128"/>
              <a:gd name="T57" fmla="*/ 104 h 128"/>
              <a:gd name="T58" fmla="*/ 40 w 128"/>
              <a:gd name="T59" fmla="*/ 112 h 128"/>
              <a:gd name="T60" fmla="*/ 31 w 128"/>
              <a:gd name="T61" fmla="*/ 112 h 128"/>
              <a:gd name="T62" fmla="*/ 25 w 128"/>
              <a:gd name="T63" fmla="*/ 114 h 128"/>
              <a:gd name="T64" fmla="*/ 19 w 128"/>
              <a:gd name="T65" fmla="*/ 120 h 128"/>
              <a:gd name="T66" fmla="*/ 8 w 128"/>
              <a:gd name="T67" fmla="*/ 120 h 128"/>
              <a:gd name="T68" fmla="*/ 8 w 128"/>
              <a:gd name="T69" fmla="*/ 109 h 128"/>
              <a:gd name="T70" fmla="*/ 55 w 128"/>
              <a:gd name="T71" fmla="*/ 62 h 128"/>
              <a:gd name="T72" fmla="*/ 55 w 128"/>
              <a:gd name="T73" fmla="*/ 62 h 128"/>
              <a:gd name="T74" fmla="*/ 61 w 128"/>
              <a:gd name="T75" fmla="*/ 56 h 128"/>
              <a:gd name="T76" fmla="*/ 56 w 128"/>
              <a:gd name="T77" fmla="*/ 40 h 128"/>
              <a:gd name="T78" fmla="*/ 88 w 128"/>
              <a:gd name="T79" fmla="*/ 8 h 128"/>
              <a:gd name="T80" fmla="*/ 120 w 128"/>
              <a:gd name="T81" fmla="*/ 40 h 128"/>
              <a:gd name="T82" fmla="*/ 88 w 128"/>
              <a:gd name="T83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88" y="0"/>
                </a:moveTo>
                <a:cubicBezTo>
                  <a:pt x="66" y="0"/>
                  <a:pt x="48" y="18"/>
                  <a:pt x="48" y="40"/>
                </a:cubicBezTo>
                <a:cubicBezTo>
                  <a:pt x="48" y="45"/>
                  <a:pt x="49" y="50"/>
                  <a:pt x="51" y="55"/>
                </a:cubicBezTo>
                <a:cubicBezTo>
                  <a:pt x="2" y="103"/>
                  <a:pt x="2" y="103"/>
                  <a:pt x="2" y="103"/>
                </a:cubicBezTo>
                <a:cubicBezTo>
                  <a:pt x="1" y="105"/>
                  <a:pt x="0" y="106"/>
                  <a:pt x="0" y="10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3" y="127"/>
                  <a:pt x="25" y="12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4" y="120"/>
                  <a:pt x="48" y="116"/>
                  <a:pt x="48" y="11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0" y="104"/>
                  <a:pt x="64" y="100"/>
                  <a:pt x="64" y="96"/>
                </a:cubicBezTo>
                <a:cubicBezTo>
                  <a:pt x="64" y="87"/>
                  <a:pt x="64" y="87"/>
                  <a:pt x="64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8" y="79"/>
                  <a:pt x="83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82" y="72"/>
                  <a:pt x="77" y="70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66" y="73"/>
                  <a:pt x="66" y="73"/>
                  <a:pt x="66" y="73"/>
                </a:cubicBezTo>
                <a:cubicBezTo>
                  <a:pt x="58" y="81"/>
                  <a:pt x="58" y="81"/>
                  <a:pt x="58" y="81"/>
                </a:cubicBezTo>
                <a:cubicBezTo>
                  <a:pt x="57" y="82"/>
                  <a:pt x="56" y="85"/>
                  <a:pt x="56" y="87"/>
                </a:cubicBezTo>
                <a:cubicBezTo>
                  <a:pt x="56" y="96"/>
                  <a:pt x="56" y="96"/>
                  <a:pt x="56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4" y="96"/>
                  <a:pt x="40" y="100"/>
                  <a:pt x="40" y="104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9" y="112"/>
                  <a:pt x="26" y="113"/>
                  <a:pt x="25" y="114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09"/>
                  <a:pt x="8" y="109"/>
                  <a:pt x="8" y="10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56"/>
                  <a:pt x="61" y="56"/>
                  <a:pt x="61" y="56"/>
                </a:cubicBezTo>
                <a:cubicBezTo>
                  <a:pt x="58" y="51"/>
                  <a:pt x="56" y="46"/>
                  <a:pt x="56" y="40"/>
                </a:cubicBezTo>
                <a:cubicBezTo>
                  <a:pt x="56" y="22"/>
                  <a:pt x="70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8"/>
                  <a:pt x="106" y="72"/>
                  <a:pt x="88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5" name="Freeform 130"/>
          <p:cNvSpPr>
            <a:spLocks noEditPoints="1"/>
          </p:cNvSpPr>
          <p:nvPr/>
        </p:nvSpPr>
        <p:spPr bwMode="auto">
          <a:xfrm>
            <a:off x="7577359" y="2871636"/>
            <a:ext cx="214748" cy="211444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1 h 32"/>
              <a:gd name="T4" fmla="*/ 12 w 32"/>
              <a:gd name="T5" fmla="*/ 0 h 32"/>
              <a:gd name="T6" fmla="*/ 0 w 32"/>
              <a:gd name="T7" fmla="*/ 12 h 32"/>
              <a:gd name="T8" fmla="*/ 0 w 32"/>
              <a:gd name="T9" fmla="*/ 13 h 32"/>
              <a:gd name="T10" fmla="*/ 1 w 32"/>
              <a:gd name="T11" fmla="*/ 15 h 32"/>
              <a:gd name="T12" fmla="*/ 17 w 32"/>
              <a:gd name="T13" fmla="*/ 31 h 32"/>
              <a:gd name="T14" fmla="*/ 20 w 32"/>
              <a:gd name="T15" fmla="*/ 32 h 32"/>
              <a:gd name="T16" fmla="*/ 32 w 32"/>
              <a:gd name="T17" fmla="*/ 20 h 32"/>
              <a:gd name="T18" fmla="*/ 32 w 32"/>
              <a:gd name="T19" fmla="*/ 19 h 32"/>
              <a:gd name="T20" fmla="*/ 31 w 32"/>
              <a:gd name="T21" fmla="*/ 17 h 32"/>
              <a:gd name="T22" fmla="*/ 19 w 32"/>
              <a:gd name="T23" fmla="*/ 28 h 32"/>
              <a:gd name="T24" fmla="*/ 4 w 32"/>
              <a:gd name="T25" fmla="*/ 13 h 32"/>
              <a:gd name="T26" fmla="*/ 13 w 32"/>
              <a:gd name="T27" fmla="*/ 4 h 32"/>
              <a:gd name="T28" fmla="*/ 28 w 32"/>
              <a:gd name="T29" fmla="*/ 19 h 32"/>
              <a:gd name="T30" fmla="*/ 19 w 32"/>
              <a:gd name="T3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27" y="11"/>
                  <a:pt x="21" y="5"/>
                  <a:pt x="15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6" y="2"/>
                  <a:pt x="2" y="6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5" y="21"/>
                  <a:pt x="11" y="27"/>
                  <a:pt x="17" y="31"/>
                </a:cubicBezTo>
                <a:cubicBezTo>
                  <a:pt x="18" y="32"/>
                  <a:pt x="19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32" y="20"/>
                  <a:pt x="32" y="20"/>
                  <a:pt x="32" y="19"/>
                </a:cubicBezTo>
                <a:cubicBezTo>
                  <a:pt x="32" y="18"/>
                  <a:pt x="32" y="18"/>
                  <a:pt x="31" y="17"/>
                </a:cubicBezTo>
                <a:close/>
                <a:moveTo>
                  <a:pt x="19" y="28"/>
                </a:moveTo>
                <a:cubicBezTo>
                  <a:pt x="13" y="24"/>
                  <a:pt x="8" y="19"/>
                  <a:pt x="4" y="13"/>
                </a:cubicBezTo>
                <a:cubicBezTo>
                  <a:pt x="6" y="8"/>
                  <a:pt x="8" y="6"/>
                  <a:pt x="13" y="4"/>
                </a:cubicBezTo>
                <a:cubicBezTo>
                  <a:pt x="19" y="8"/>
                  <a:pt x="24" y="13"/>
                  <a:pt x="28" y="19"/>
                </a:cubicBezTo>
                <a:cubicBezTo>
                  <a:pt x="26" y="24"/>
                  <a:pt x="24" y="26"/>
                  <a:pt x="1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6" name="Freeform 132"/>
          <p:cNvSpPr>
            <a:spLocks noEditPoints="1"/>
          </p:cNvSpPr>
          <p:nvPr/>
        </p:nvSpPr>
        <p:spPr bwMode="auto">
          <a:xfrm>
            <a:off x="9373168" y="2798263"/>
            <a:ext cx="684437" cy="784377"/>
          </a:xfrm>
          <a:custGeom>
            <a:avLst/>
            <a:gdLst>
              <a:gd name="T0" fmla="*/ 112 w 112"/>
              <a:gd name="T1" fmla="*/ 27 h 128"/>
              <a:gd name="T2" fmla="*/ 100 w 112"/>
              <a:gd name="T3" fmla="*/ 16 h 128"/>
              <a:gd name="T4" fmla="*/ 88 w 112"/>
              <a:gd name="T5" fmla="*/ 16 h 128"/>
              <a:gd name="T6" fmla="*/ 88 w 112"/>
              <a:gd name="T7" fmla="*/ 12 h 128"/>
              <a:gd name="T8" fmla="*/ 88 w 112"/>
              <a:gd name="T9" fmla="*/ 12 h 128"/>
              <a:gd name="T10" fmla="*/ 76 w 112"/>
              <a:gd name="T11" fmla="*/ 0 h 128"/>
              <a:gd name="T12" fmla="*/ 36 w 112"/>
              <a:gd name="T13" fmla="*/ 0 h 128"/>
              <a:gd name="T14" fmla="*/ 24 w 112"/>
              <a:gd name="T15" fmla="*/ 12 h 128"/>
              <a:gd name="T16" fmla="*/ 24 w 112"/>
              <a:gd name="T17" fmla="*/ 12 h 128"/>
              <a:gd name="T18" fmla="*/ 24 w 112"/>
              <a:gd name="T19" fmla="*/ 16 h 128"/>
              <a:gd name="T20" fmla="*/ 12 w 112"/>
              <a:gd name="T21" fmla="*/ 16 h 128"/>
              <a:gd name="T22" fmla="*/ 0 w 112"/>
              <a:gd name="T23" fmla="*/ 27 h 128"/>
              <a:gd name="T24" fmla="*/ 0 w 112"/>
              <a:gd name="T25" fmla="*/ 27 h 128"/>
              <a:gd name="T26" fmla="*/ 0 w 112"/>
              <a:gd name="T27" fmla="*/ 32 h 128"/>
              <a:gd name="T28" fmla="*/ 0 w 112"/>
              <a:gd name="T29" fmla="*/ 36 h 128"/>
              <a:gd name="T30" fmla="*/ 8 w 112"/>
              <a:gd name="T31" fmla="*/ 44 h 128"/>
              <a:gd name="T32" fmla="*/ 8 w 112"/>
              <a:gd name="T33" fmla="*/ 44 h 128"/>
              <a:gd name="T34" fmla="*/ 8 w 112"/>
              <a:gd name="T35" fmla="*/ 112 h 128"/>
              <a:gd name="T36" fmla="*/ 24 w 112"/>
              <a:gd name="T37" fmla="*/ 128 h 128"/>
              <a:gd name="T38" fmla="*/ 88 w 112"/>
              <a:gd name="T39" fmla="*/ 128 h 128"/>
              <a:gd name="T40" fmla="*/ 104 w 112"/>
              <a:gd name="T41" fmla="*/ 112 h 128"/>
              <a:gd name="T42" fmla="*/ 104 w 112"/>
              <a:gd name="T43" fmla="*/ 44 h 128"/>
              <a:gd name="T44" fmla="*/ 104 w 112"/>
              <a:gd name="T45" fmla="*/ 44 h 128"/>
              <a:gd name="T46" fmla="*/ 112 w 112"/>
              <a:gd name="T47" fmla="*/ 36 h 128"/>
              <a:gd name="T48" fmla="*/ 112 w 112"/>
              <a:gd name="T49" fmla="*/ 32 h 128"/>
              <a:gd name="T50" fmla="*/ 112 w 112"/>
              <a:gd name="T51" fmla="*/ 27 h 128"/>
              <a:gd name="T52" fmla="*/ 32 w 112"/>
              <a:gd name="T53" fmla="*/ 12 h 128"/>
              <a:gd name="T54" fmla="*/ 36 w 112"/>
              <a:gd name="T55" fmla="*/ 8 h 128"/>
              <a:gd name="T56" fmla="*/ 76 w 112"/>
              <a:gd name="T57" fmla="*/ 8 h 128"/>
              <a:gd name="T58" fmla="*/ 80 w 112"/>
              <a:gd name="T59" fmla="*/ 12 h 128"/>
              <a:gd name="T60" fmla="*/ 80 w 112"/>
              <a:gd name="T61" fmla="*/ 16 h 128"/>
              <a:gd name="T62" fmla="*/ 32 w 112"/>
              <a:gd name="T63" fmla="*/ 16 h 128"/>
              <a:gd name="T64" fmla="*/ 32 w 112"/>
              <a:gd name="T65" fmla="*/ 12 h 128"/>
              <a:gd name="T66" fmla="*/ 96 w 112"/>
              <a:gd name="T67" fmla="*/ 112 h 128"/>
              <a:gd name="T68" fmla="*/ 88 w 112"/>
              <a:gd name="T69" fmla="*/ 120 h 128"/>
              <a:gd name="T70" fmla="*/ 24 w 112"/>
              <a:gd name="T71" fmla="*/ 120 h 128"/>
              <a:gd name="T72" fmla="*/ 16 w 112"/>
              <a:gd name="T73" fmla="*/ 112 h 128"/>
              <a:gd name="T74" fmla="*/ 16 w 112"/>
              <a:gd name="T75" fmla="*/ 44 h 128"/>
              <a:gd name="T76" fmla="*/ 96 w 112"/>
              <a:gd name="T77" fmla="*/ 44 h 128"/>
              <a:gd name="T78" fmla="*/ 96 w 112"/>
              <a:gd name="T79" fmla="*/ 112 h 128"/>
              <a:gd name="T80" fmla="*/ 104 w 112"/>
              <a:gd name="T81" fmla="*/ 32 h 128"/>
              <a:gd name="T82" fmla="*/ 104 w 112"/>
              <a:gd name="T83" fmla="*/ 36 h 128"/>
              <a:gd name="T84" fmla="*/ 8 w 112"/>
              <a:gd name="T85" fmla="*/ 36 h 128"/>
              <a:gd name="T86" fmla="*/ 8 w 112"/>
              <a:gd name="T87" fmla="*/ 32 h 128"/>
              <a:gd name="T88" fmla="*/ 8 w 112"/>
              <a:gd name="T89" fmla="*/ 28 h 128"/>
              <a:gd name="T90" fmla="*/ 12 w 112"/>
              <a:gd name="T91" fmla="*/ 24 h 128"/>
              <a:gd name="T92" fmla="*/ 100 w 112"/>
              <a:gd name="T93" fmla="*/ 24 h 128"/>
              <a:gd name="T94" fmla="*/ 104 w 112"/>
              <a:gd name="T95" fmla="*/ 28 h 128"/>
              <a:gd name="T96" fmla="*/ 104 w 112"/>
              <a:gd name="T97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28">
                <a:moveTo>
                  <a:pt x="112" y="27"/>
                </a:moveTo>
                <a:cubicBezTo>
                  <a:pt x="112" y="21"/>
                  <a:pt x="106" y="16"/>
                  <a:pt x="100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3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6"/>
                  <a:pt x="24" y="16"/>
                  <a:pt x="2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6" y="16"/>
                  <a:pt x="0" y="21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4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21"/>
                  <a:pt x="15" y="128"/>
                  <a:pt x="24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7" y="128"/>
                  <a:pt x="104" y="121"/>
                  <a:pt x="104" y="112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8" y="44"/>
                  <a:pt x="112" y="40"/>
                  <a:pt x="112" y="36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7"/>
                  <a:pt x="112" y="27"/>
                  <a:pt x="112" y="27"/>
                </a:cubicBezTo>
                <a:close/>
                <a:moveTo>
                  <a:pt x="32" y="12"/>
                </a:moveTo>
                <a:cubicBezTo>
                  <a:pt x="32" y="10"/>
                  <a:pt x="34" y="8"/>
                  <a:pt x="3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12"/>
                </a:ln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0" y="120"/>
                  <a:pt x="16" y="116"/>
                  <a:pt x="16" y="112"/>
                </a:cubicBezTo>
                <a:cubicBezTo>
                  <a:pt x="16" y="44"/>
                  <a:pt x="16" y="44"/>
                  <a:pt x="16" y="44"/>
                </a:cubicBezTo>
                <a:cubicBezTo>
                  <a:pt x="96" y="44"/>
                  <a:pt x="96" y="44"/>
                  <a:pt x="96" y="44"/>
                </a:cubicBezTo>
                <a:lnTo>
                  <a:pt x="96" y="112"/>
                </a:lnTo>
                <a:close/>
                <a:moveTo>
                  <a:pt x="104" y="32"/>
                </a:moveTo>
                <a:cubicBezTo>
                  <a:pt x="104" y="36"/>
                  <a:pt x="104" y="36"/>
                  <a:pt x="104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4"/>
                  <a:pt x="104" y="26"/>
                  <a:pt x="104" y="28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7" name="Freeform 133"/>
          <p:cNvSpPr>
            <a:spLocks noEditPoints="1"/>
          </p:cNvSpPr>
          <p:nvPr/>
        </p:nvSpPr>
        <p:spPr bwMode="auto">
          <a:xfrm>
            <a:off x="9521563" y="3116255"/>
            <a:ext cx="96910" cy="366446"/>
          </a:xfrm>
          <a:custGeom>
            <a:avLst/>
            <a:gdLst>
              <a:gd name="T0" fmla="*/ 4 w 16"/>
              <a:gd name="T1" fmla="*/ 60 h 60"/>
              <a:gd name="T2" fmla="*/ 12 w 16"/>
              <a:gd name="T3" fmla="*/ 60 h 60"/>
              <a:gd name="T4" fmla="*/ 16 w 16"/>
              <a:gd name="T5" fmla="*/ 56 h 60"/>
              <a:gd name="T6" fmla="*/ 16 w 16"/>
              <a:gd name="T7" fmla="*/ 4 h 60"/>
              <a:gd name="T8" fmla="*/ 12 w 16"/>
              <a:gd name="T9" fmla="*/ 0 h 60"/>
              <a:gd name="T10" fmla="*/ 4 w 16"/>
              <a:gd name="T11" fmla="*/ 0 h 60"/>
              <a:gd name="T12" fmla="*/ 0 w 16"/>
              <a:gd name="T13" fmla="*/ 4 h 60"/>
              <a:gd name="T14" fmla="*/ 0 w 16"/>
              <a:gd name="T15" fmla="*/ 56 h 60"/>
              <a:gd name="T16" fmla="*/ 4 w 16"/>
              <a:gd name="T17" fmla="*/ 60 h 60"/>
              <a:gd name="T18" fmla="*/ 4 w 16"/>
              <a:gd name="T19" fmla="*/ 4 h 60"/>
              <a:gd name="T20" fmla="*/ 12 w 16"/>
              <a:gd name="T21" fmla="*/ 4 h 60"/>
              <a:gd name="T22" fmla="*/ 12 w 16"/>
              <a:gd name="T23" fmla="*/ 56 h 60"/>
              <a:gd name="T24" fmla="*/ 4 w 16"/>
              <a:gd name="T25" fmla="*/ 56 h 60"/>
              <a:gd name="T26" fmla="*/ 4 w 16"/>
              <a:gd name="T27" fmla="*/ 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60">
                <a:moveTo>
                  <a:pt x="4" y="60"/>
                </a:move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lose/>
                <a:moveTo>
                  <a:pt x="4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56"/>
                  <a:pt x="12" y="56"/>
                  <a:pt x="12" y="56"/>
                </a:cubicBezTo>
                <a:cubicBezTo>
                  <a:pt x="4" y="56"/>
                  <a:pt x="4" y="56"/>
                  <a:pt x="4" y="56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8" name="Freeform 134"/>
          <p:cNvSpPr>
            <a:spLocks noEditPoints="1"/>
          </p:cNvSpPr>
          <p:nvPr/>
        </p:nvSpPr>
        <p:spPr bwMode="auto">
          <a:xfrm>
            <a:off x="9666930" y="3116255"/>
            <a:ext cx="96910" cy="366446"/>
          </a:xfrm>
          <a:custGeom>
            <a:avLst/>
            <a:gdLst>
              <a:gd name="T0" fmla="*/ 4 w 16"/>
              <a:gd name="T1" fmla="*/ 60 h 60"/>
              <a:gd name="T2" fmla="*/ 12 w 16"/>
              <a:gd name="T3" fmla="*/ 60 h 60"/>
              <a:gd name="T4" fmla="*/ 16 w 16"/>
              <a:gd name="T5" fmla="*/ 56 h 60"/>
              <a:gd name="T6" fmla="*/ 16 w 16"/>
              <a:gd name="T7" fmla="*/ 4 h 60"/>
              <a:gd name="T8" fmla="*/ 12 w 16"/>
              <a:gd name="T9" fmla="*/ 0 h 60"/>
              <a:gd name="T10" fmla="*/ 4 w 16"/>
              <a:gd name="T11" fmla="*/ 0 h 60"/>
              <a:gd name="T12" fmla="*/ 0 w 16"/>
              <a:gd name="T13" fmla="*/ 4 h 60"/>
              <a:gd name="T14" fmla="*/ 0 w 16"/>
              <a:gd name="T15" fmla="*/ 56 h 60"/>
              <a:gd name="T16" fmla="*/ 4 w 16"/>
              <a:gd name="T17" fmla="*/ 60 h 60"/>
              <a:gd name="T18" fmla="*/ 4 w 16"/>
              <a:gd name="T19" fmla="*/ 4 h 60"/>
              <a:gd name="T20" fmla="*/ 12 w 16"/>
              <a:gd name="T21" fmla="*/ 4 h 60"/>
              <a:gd name="T22" fmla="*/ 12 w 16"/>
              <a:gd name="T23" fmla="*/ 56 h 60"/>
              <a:gd name="T24" fmla="*/ 4 w 16"/>
              <a:gd name="T25" fmla="*/ 56 h 60"/>
              <a:gd name="T26" fmla="*/ 4 w 16"/>
              <a:gd name="T27" fmla="*/ 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60">
                <a:moveTo>
                  <a:pt x="4" y="60"/>
                </a:move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lose/>
                <a:moveTo>
                  <a:pt x="4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56"/>
                  <a:pt x="12" y="56"/>
                  <a:pt x="12" y="56"/>
                </a:cubicBezTo>
                <a:cubicBezTo>
                  <a:pt x="4" y="56"/>
                  <a:pt x="4" y="56"/>
                  <a:pt x="4" y="56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9815326" y="3116255"/>
            <a:ext cx="96910" cy="366446"/>
          </a:xfrm>
          <a:custGeom>
            <a:avLst/>
            <a:gdLst>
              <a:gd name="T0" fmla="*/ 4 w 16"/>
              <a:gd name="T1" fmla="*/ 60 h 60"/>
              <a:gd name="T2" fmla="*/ 12 w 16"/>
              <a:gd name="T3" fmla="*/ 60 h 60"/>
              <a:gd name="T4" fmla="*/ 16 w 16"/>
              <a:gd name="T5" fmla="*/ 56 h 60"/>
              <a:gd name="T6" fmla="*/ 16 w 16"/>
              <a:gd name="T7" fmla="*/ 4 h 60"/>
              <a:gd name="T8" fmla="*/ 12 w 16"/>
              <a:gd name="T9" fmla="*/ 0 h 60"/>
              <a:gd name="T10" fmla="*/ 4 w 16"/>
              <a:gd name="T11" fmla="*/ 0 h 60"/>
              <a:gd name="T12" fmla="*/ 0 w 16"/>
              <a:gd name="T13" fmla="*/ 4 h 60"/>
              <a:gd name="T14" fmla="*/ 0 w 16"/>
              <a:gd name="T15" fmla="*/ 56 h 60"/>
              <a:gd name="T16" fmla="*/ 4 w 16"/>
              <a:gd name="T17" fmla="*/ 60 h 60"/>
              <a:gd name="T18" fmla="*/ 4 w 16"/>
              <a:gd name="T19" fmla="*/ 4 h 60"/>
              <a:gd name="T20" fmla="*/ 12 w 16"/>
              <a:gd name="T21" fmla="*/ 4 h 60"/>
              <a:gd name="T22" fmla="*/ 12 w 16"/>
              <a:gd name="T23" fmla="*/ 56 h 60"/>
              <a:gd name="T24" fmla="*/ 4 w 16"/>
              <a:gd name="T25" fmla="*/ 56 h 60"/>
              <a:gd name="T26" fmla="*/ 4 w 16"/>
              <a:gd name="T27" fmla="*/ 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60">
                <a:moveTo>
                  <a:pt x="4" y="60"/>
                </a:move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lose/>
                <a:moveTo>
                  <a:pt x="4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56"/>
                  <a:pt x="12" y="56"/>
                  <a:pt x="12" y="56"/>
                </a:cubicBezTo>
                <a:cubicBezTo>
                  <a:pt x="4" y="56"/>
                  <a:pt x="4" y="56"/>
                  <a:pt x="4" y="56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636817" y="4409747"/>
            <a:ext cx="1312880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法律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237045" y="4818180"/>
            <a:ext cx="2112424" cy="332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安全生产法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878991" y="4409747"/>
            <a:ext cx="1312880" cy="4056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法规</a:t>
            </a:r>
            <a:endParaRPr lang="en-US" altLang="en-US" sz="24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261815" y="4818180"/>
            <a:ext cx="2329828" cy="332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北京市安全生产条例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124317" y="4409747"/>
            <a:ext cx="1312880" cy="4056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规章</a:t>
            </a:r>
            <a:endParaRPr lang="en-US" altLang="en-US" sz="24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724545" y="4818180"/>
            <a:ext cx="2112424" cy="6366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北京市高处悬吊作业安全生产规定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368066" y="4409747"/>
            <a:ext cx="1312880" cy="4056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标准</a:t>
            </a:r>
            <a:endParaRPr lang="en-US" altLang="en-US" sz="24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927340" y="4734560"/>
            <a:ext cx="4264660" cy="20897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GB23525《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座板式单人吊具悬吊作业安          全技术规范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GB2811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安全帽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GB6095 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安全带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GB3608 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高处作业分级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GB/T 6096《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安全带测试方法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GB14866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个人用眼护具技术要求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DB11T1194《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高处悬吊作业企业安全生产管理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规范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29" name="圆角矩形 28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02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法律法规标准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22860"/>
            <a:ext cx="11953875" cy="66294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1404209" y="2286472"/>
            <a:ext cx="2946497" cy="2061959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641656" y="2286472"/>
            <a:ext cx="2955951" cy="2061959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888557" y="2286472"/>
            <a:ext cx="2952800" cy="2061959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8135458" y="2286472"/>
            <a:ext cx="2946497" cy="2061959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1 w 395"/>
              <a:gd name="T9" fmla="*/ 164 h 298"/>
              <a:gd name="T10" fmla="*/ 91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89 w 395"/>
              <a:gd name="T21" fmla="*/ 134 h 298"/>
              <a:gd name="T22" fmla="*/ 389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4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7" y="156"/>
                  <a:pt x="97" y="142"/>
                  <a:pt x="91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8" y="7"/>
                  <a:pt x="304" y="15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95" y="142"/>
                  <a:pt x="395" y="156"/>
                  <a:pt x="389" y="164"/>
                </a:cubicBezTo>
                <a:lnTo>
                  <a:pt x="304" y="28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2" name="Freeform 57"/>
          <p:cNvSpPr>
            <a:spLocks noEditPoints="1"/>
          </p:cNvSpPr>
          <p:nvPr/>
        </p:nvSpPr>
        <p:spPr bwMode="auto">
          <a:xfrm>
            <a:off x="2754602" y="2960916"/>
            <a:ext cx="223870" cy="713070"/>
          </a:xfrm>
          <a:custGeom>
            <a:avLst/>
            <a:gdLst>
              <a:gd name="T0" fmla="*/ 32 w 40"/>
              <a:gd name="T1" fmla="*/ 24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24 h 128"/>
              <a:gd name="T10" fmla="*/ 0 w 40"/>
              <a:gd name="T11" fmla="*/ 40 h 128"/>
              <a:gd name="T12" fmla="*/ 8 w 40"/>
              <a:gd name="T13" fmla="*/ 56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56 h 128"/>
              <a:gd name="T22" fmla="*/ 40 w 40"/>
              <a:gd name="T23" fmla="*/ 40 h 128"/>
              <a:gd name="T24" fmla="*/ 32 w 40"/>
              <a:gd name="T25" fmla="*/ 24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20 h 128"/>
              <a:gd name="T34" fmla="*/ 20 w 40"/>
              <a:gd name="T35" fmla="*/ 20 h 128"/>
              <a:gd name="T36" fmla="*/ 16 w 40"/>
              <a:gd name="T37" fmla="*/ 20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60 h 128"/>
              <a:gd name="T48" fmla="*/ 20 w 40"/>
              <a:gd name="T49" fmla="*/ 60 h 128"/>
              <a:gd name="T50" fmla="*/ 24 w 40"/>
              <a:gd name="T51" fmla="*/ 60 h 128"/>
              <a:gd name="T52" fmla="*/ 24 w 40"/>
              <a:gd name="T53" fmla="*/ 116 h 128"/>
              <a:gd name="T54" fmla="*/ 31 w 40"/>
              <a:gd name="T55" fmla="*/ 43 h 128"/>
              <a:gd name="T56" fmla="*/ 31 w 40"/>
              <a:gd name="T57" fmla="*/ 44 h 128"/>
              <a:gd name="T58" fmla="*/ 30 w 40"/>
              <a:gd name="T59" fmla="*/ 47 h 128"/>
              <a:gd name="T60" fmla="*/ 30 w 40"/>
              <a:gd name="T61" fmla="*/ 47 h 128"/>
              <a:gd name="T62" fmla="*/ 27 w 40"/>
              <a:gd name="T63" fmla="*/ 50 h 128"/>
              <a:gd name="T64" fmla="*/ 27 w 40"/>
              <a:gd name="T65" fmla="*/ 50 h 128"/>
              <a:gd name="T66" fmla="*/ 24 w 40"/>
              <a:gd name="T67" fmla="*/ 51 h 128"/>
              <a:gd name="T68" fmla="*/ 20 w 40"/>
              <a:gd name="T69" fmla="*/ 52 h 128"/>
              <a:gd name="T70" fmla="*/ 16 w 40"/>
              <a:gd name="T71" fmla="*/ 51 h 128"/>
              <a:gd name="T72" fmla="*/ 13 w 40"/>
              <a:gd name="T73" fmla="*/ 50 h 128"/>
              <a:gd name="T74" fmla="*/ 13 w 40"/>
              <a:gd name="T75" fmla="*/ 50 h 128"/>
              <a:gd name="T76" fmla="*/ 10 w 40"/>
              <a:gd name="T77" fmla="*/ 47 h 128"/>
              <a:gd name="T78" fmla="*/ 10 w 40"/>
              <a:gd name="T79" fmla="*/ 47 h 128"/>
              <a:gd name="T80" fmla="*/ 9 w 40"/>
              <a:gd name="T81" fmla="*/ 44 h 128"/>
              <a:gd name="T82" fmla="*/ 9 w 40"/>
              <a:gd name="T83" fmla="*/ 43 h 128"/>
              <a:gd name="T84" fmla="*/ 8 w 40"/>
              <a:gd name="T85" fmla="*/ 40 h 128"/>
              <a:gd name="T86" fmla="*/ 9 w 40"/>
              <a:gd name="T87" fmla="*/ 37 h 128"/>
              <a:gd name="T88" fmla="*/ 9 w 40"/>
              <a:gd name="T89" fmla="*/ 36 h 128"/>
              <a:gd name="T90" fmla="*/ 10 w 40"/>
              <a:gd name="T91" fmla="*/ 33 h 128"/>
              <a:gd name="T92" fmla="*/ 10 w 40"/>
              <a:gd name="T93" fmla="*/ 33 h 128"/>
              <a:gd name="T94" fmla="*/ 13 w 40"/>
              <a:gd name="T95" fmla="*/ 30 h 128"/>
              <a:gd name="T96" fmla="*/ 13 w 40"/>
              <a:gd name="T97" fmla="*/ 30 h 128"/>
              <a:gd name="T98" fmla="*/ 16 w 40"/>
              <a:gd name="T99" fmla="*/ 29 h 128"/>
              <a:gd name="T100" fmla="*/ 20 w 40"/>
              <a:gd name="T101" fmla="*/ 28 h 128"/>
              <a:gd name="T102" fmla="*/ 24 w 40"/>
              <a:gd name="T103" fmla="*/ 29 h 128"/>
              <a:gd name="T104" fmla="*/ 27 w 40"/>
              <a:gd name="T105" fmla="*/ 30 h 128"/>
              <a:gd name="T106" fmla="*/ 27 w 40"/>
              <a:gd name="T107" fmla="*/ 30 h 128"/>
              <a:gd name="T108" fmla="*/ 30 w 40"/>
              <a:gd name="T109" fmla="*/ 33 h 128"/>
              <a:gd name="T110" fmla="*/ 30 w 40"/>
              <a:gd name="T111" fmla="*/ 33 h 128"/>
              <a:gd name="T112" fmla="*/ 31 w 40"/>
              <a:gd name="T113" fmla="*/ 36 h 128"/>
              <a:gd name="T114" fmla="*/ 31 w 40"/>
              <a:gd name="T115" fmla="*/ 37 h 128"/>
              <a:gd name="T116" fmla="*/ 32 w 40"/>
              <a:gd name="T117" fmla="*/ 40 h 128"/>
              <a:gd name="T118" fmla="*/ 31 w 40"/>
              <a:gd name="T11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128">
                <a:moveTo>
                  <a:pt x="32" y="24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ubicBezTo>
                  <a:pt x="13" y="0"/>
                  <a:pt x="8" y="5"/>
                  <a:pt x="8" y="12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8"/>
                  <a:pt x="0" y="33"/>
                  <a:pt x="0" y="40"/>
                </a:cubicBezTo>
                <a:cubicBezTo>
                  <a:pt x="0" y="47"/>
                  <a:pt x="3" y="52"/>
                  <a:pt x="8" y="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23"/>
                  <a:pt x="13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2"/>
                  <a:pt x="40" y="47"/>
                  <a:pt x="40" y="40"/>
                </a:cubicBezTo>
                <a:cubicBezTo>
                  <a:pt x="40" y="33"/>
                  <a:pt x="37" y="28"/>
                  <a:pt x="32" y="24"/>
                </a:cubicBezTo>
                <a:close/>
                <a:moveTo>
                  <a:pt x="16" y="12"/>
                </a:moveTo>
                <a:cubicBezTo>
                  <a:pt x="16" y="10"/>
                  <a:pt x="18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1" y="20"/>
                  <a:pt x="20" y="20"/>
                </a:cubicBezTo>
                <a:cubicBezTo>
                  <a:pt x="19" y="20"/>
                  <a:pt x="17" y="20"/>
                  <a:pt x="16" y="20"/>
                </a:cubicBezTo>
                <a:lnTo>
                  <a:pt x="16" y="12"/>
                </a:lnTo>
                <a:close/>
                <a:moveTo>
                  <a:pt x="24" y="116"/>
                </a:moveTo>
                <a:cubicBezTo>
                  <a:pt x="24" y="118"/>
                  <a:pt x="22" y="120"/>
                  <a:pt x="20" y="120"/>
                </a:cubicBezTo>
                <a:cubicBezTo>
                  <a:pt x="18" y="120"/>
                  <a:pt x="16" y="118"/>
                  <a:pt x="16" y="116"/>
                </a:cubicBezTo>
                <a:cubicBezTo>
                  <a:pt x="16" y="60"/>
                  <a:pt x="16" y="60"/>
                  <a:pt x="16" y="60"/>
                </a:cubicBezTo>
                <a:cubicBezTo>
                  <a:pt x="17" y="60"/>
                  <a:pt x="19" y="60"/>
                  <a:pt x="20" y="60"/>
                </a:cubicBezTo>
                <a:cubicBezTo>
                  <a:pt x="21" y="60"/>
                  <a:pt x="23" y="60"/>
                  <a:pt x="24" y="60"/>
                </a:cubicBezTo>
                <a:lnTo>
                  <a:pt x="24" y="116"/>
                </a:lnTo>
                <a:close/>
                <a:moveTo>
                  <a:pt x="31" y="43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5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8"/>
                  <a:pt x="28" y="49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5" y="51"/>
                  <a:pt x="24" y="51"/>
                </a:cubicBezTo>
                <a:cubicBezTo>
                  <a:pt x="23" y="52"/>
                  <a:pt x="21" y="52"/>
                  <a:pt x="20" y="52"/>
                </a:cubicBezTo>
                <a:cubicBezTo>
                  <a:pt x="19" y="52"/>
                  <a:pt x="17" y="52"/>
                  <a:pt x="16" y="51"/>
                </a:cubicBezTo>
                <a:cubicBezTo>
                  <a:pt x="15" y="51"/>
                  <a:pt x="14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9"/>
                  <a:pt x="11" y="48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4"/>
                  <a:pt x="9" y="44"/>
                  <a:pt x="9" y="43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9"/>
                  <a:pt x="8" y="38"/>
                  <a:pt x="9" y="37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5"/>
                  <a:pt x="10" y="34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2"/>
                  <a:pt x="12" y="31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5" y="29"/>
                  <a:pt x="16" y="29"/>
                </a:cubicBezTo>
                <a:cubicBezTo>
                  <a:pt x="17" y="28"/>
                  <a:pt x="19" y="28"/>
                  <a:pt x="20" y="28"/>
                </a:cubicBezTo>
                <a:cubicBezTo>
                  <a:pt x="21" y="28"/>
                  <a:pt x="23" y="28"/>
                  <a:pt x="24" y="29"/>
                </a:cubicBezTo>
                <a:cubicBezTo>
                  <a:pt x="25" y="29"/>
                  <a:pt x="26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31"/>
                  <a:pt x="29" y="32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1" y="35"/>
                  <a:pt x="31" y="36"/>
                </a:cubicBezTo>
                <a:cubicBezTo>
                  <a:pt x="31" y="36"/>
                  <a:pt x="31" y="36"/>
                  <a:pt x="31" y="37"/>
                </a:cubicBezTo>
                <a:cubicBezTo>
                  <a:pt x="32" y="38"/>
                  <a:pt x="32" y="39"/>
                  <a:pt x="32" y="40"/>
                </a:cubicBezTo>
                <a:cubicBezTo>
                  <a:pt x="32" y="41"/>
                  <a:pt x="32" y="42"/>
                  <a:pt x="3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3" name="Freeform 58"/>
          <p:cNvSpPr>
            <a:spLocks noEditPoints="1"/>
          </p:cNvSpPr>
          <p:nvPr/>
        </p:nvSpPr>
        <p:spPr bwMode="auto">
          <a:xfrm>
            <a:off x="3243802" y="2960916"/>
            <a:ext cx="223870" cy="713070"/>
          </a:xfrm>
          <a:custGeom>
            <a:avLst/>
            <a:gdLst>
              <a:gd name="T0" fmla="*/ 32 w 40"/>
              <a:gd name="T1" fmla="*/ 24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24 h 128"/>
              <a:gd name="T10" fmla="*/ 0 w 40"/>
              <a:gd name="T11" fmla="*/ 40 h 128"/>
              <a:gd name="T12" fmla="*/ 8 w 40"/>
              <a:gd name="T13" fmla="*/ 56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56 h 128"/>
              <a:gd name="T22" fmla="*/ 40 w 40"/>
              <a:gd name="T23" fmla="*/ 40 h 128"/>
              <a:gd name="T24" fmla="*/ 32 w 40"/>
              <a:gd name="T25" fmla="*/ 24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20 h 128"/>
              <a:gd name="T34" fmla="*/ 20 w 40"/>
              <a:gd name="T35" fmla="*/ 20 h 128"/>
              <a:gd name="T36" fmla="*/ 16 w 40"/>
              <a:gd name="T37" fmla="*/ 20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60 h 128"/>
              <a:gd name="T48" fmla="*/ 20 w 40"/>
              <a:gd name="T49" fmla="*/ 60 h 128"/>
              <a:gd name="T50" fmla="*/ 24 w 40"/>
              <a:gd name="T51" fmla="*/ 60 h 128"/>
              <a:gd name="T52" fmla="*/ 24 w 40"/>
              <a:gd name="T53" fmla="*/ 116 h 128"/>
              <a:gd name="T54" fmla="*/ 31 w 40"/>
              <a:gd name="T55" fmla="*/ 43 h 128"/>
              <a:gd name="T56" fmla="*/ 31 w 40"/>
              <a:gd name="T57" fmla="*/ 44 h 128"/>
              <a:gd name="T58" fmla="*/ 30 w 40"/>
              <a:gd name="T59" fmla="*/ 47 h 128"/>
              <a:gd name="T60" fmla="*/ 30 w 40"/>
              <a:gd name="T61" fmla="*/ 47 h 128"/>
              <a:gd name="T62" fmla="*/ 27 w 40"/>
              <a:gd name="T63" fmla="*/ 50 h 128"/>
              <a:gd name="T64" fmla="*/ 27 w 40"/>
              <a:gd name="T65" fmla="*/ 50 h 128"/>
              <a:gd name="T66" fmla="*/ 24 w 40"/>
              <a:gd name="T67" fmla="*/ 51 h 128"/>
              <a:gd name="T68" fmla="*/ 20 w 40"/>
              <a:gd name="T69" fmla="*/ 52 h 128"/>
              <a:gd name="T70" fmla="*/ 16 w 40"/>
              <a:gd name="T71" fmla="*/ 51 h 128"/>
              <a:gd name="T72" fmla="*/ 13 w 40"/>
              <a:gd name="T73" fmla="*/ 50 h 128"/>
              <a:gd name="T74" fmla="*/ 13 w 40"/>
              <a:gd name="T75" fmla="*/ 50 h 128"/>
              <a:gd name="T76" fmla="*/ 10 w 40"/>
              <a:gd name="T77" fmla="*/ 47 h 128"/>
              <a:gd name="T78" fmla="*/ 10 w 40"/>
              <a:gd name="T79" fmla="*/ 47 h 128"/>
              <a:gd name="T80" fmla="*/ 9 w 40"/>
              <a:gd name="T81" fmla="*/ 44 h 128"/>
              <a:gd name="T82" fmla="*/ 9 w 40"/>
              <a:gd name="T83" fmla="*/ 43 h 128"/>
              <a:gd name="T84" fmla="*/ 8 w 40"/>
              <a:gd name="T85" fmla="*/ 40 h 128"/>
              <a:gd name="T86" fmla="*/ 9 w 40"/>
              <a:gd name="T87" fmla="*/ 37 h 128"/>
              <a:gd name="T88" fmla="*/ 9 w 40"/>
              <a:gd name="T89" fmla="*/ 36 h 128"/>
              <a:gd name="T90" fmla="*/ 10 w 40"/>
              <a:gd name="T91" fmla="*/ 33 h 128"/>
              <a:gd name="T92" fmla="*/ 10 w 40"/>
              <a:gd name="T93" fmla="*/ 33 h 128"/>
              <a:gd name="T94" fmla="*/ 13 w 40"/>
              <a:gd name="T95" fmla="*/ 30 h 128"/>
              <a:gd name="T96" fmla="*/ 13 w 40"/>
              <a:gd name="T97" fmla="*/ 30 h 128"/>
              <a:gd name="T98" fmla="*/ 16 w 40"/>
              <a:gd name="T99" fmla="*/ 29 h 128"/>
              <a:gd name="T100" fmla="*/ 20 w 40"/>
              <a:gd name="T101" fmla="*/ 28 h 128"/>
              <a:gd name="T102" fmla="*/ 24 w 40"/>
              <a:gd name="T103" fmla="*/ 29 h 128"/>
              <a:gd name="T104" fmla="*/ 27 w 40"/>
              <a:gd name="T105" fmla="*/ 30 h 128"/>
              <a:gd name="T106" fmla="*/ 27 w 40"/>
              <a:gd name="T107" fmla="*/ 30 h 128"/>
              <a:gd name="T108" fmla="*/ 30 w 40"/>
              <a:gd name="T109" fmla="*/ 33 h 128"/>
              <a:gd name="T110" fmla="*/ 30 w 40"/>
              <a:gd name="T111" fmla="*/ 33 h 128"/>
              <a:gd name="T112" fmla="*/ 31 w 40"/>
              <a:gd name="T113" fmla="*/ 36 h 128"/>
              <a:gd name="T114" fmla="*/ 31 w 40"/>
              <a:gd name="T115" fmla="*/ 37 h 128"/>
              <a:gd name="T116" fmla="*/ 32 w 40"/>
              <a:gd name="T117" fmla="*/ 40 h 128"/>
              <a:gd name="T118" fmla="*/ 31 w 40"/>
              <a:gd name="T11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128">
                <a:moveTo>
                  <a:pt x="32" y="24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ubicBezTo>
                  <a:pt x="13" y="0"/>
                  <a:pt x="8" y="5"/>
                  <a:pt x="8" y="12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8"/>
                  <a:pt x="0" y="33"/>
                  <a:pt x="0" y="40"/>
                </a:cubicBezTo>
                <a:cubicBezTo>
                  <a:pt x="0" y="47"/>
                  <a:pt x="3" y="52"/>
                  <a:pt x="8" y="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23"/>
                  <a:pt x="13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2"/>
                  <a:pt x="40" y="47"/>
                  <a:pt x="40" y="40"/>
                </a:cubicBezTo>
                <a:cubicBezTo>
                  <a:pt x="40" y="33"/>
                  <a:pt x="37" y="28"/>
                  <a:pt x="32" y="24"/>
                </a:cubicBezTo>
                <a:close/>
                <a:moveTo>
                  <a:pt x="16" y="12"/>
                </a:moveTo>
                <a:cubicBezTo>
                  <a:pt x="16" y="10"/>
                  <a:pt x="18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1" y="20"/>
                  <a:pt x="20" y="20"/>
                </a:cubicBezTo>
                <a:cubicBezTo>
                  <a:pt x="19" y="20"/>
                  <a:pt x="17" y="20"/>
                  <a:pt x="16" y="20"/>
                </a:cubicBezTo>
                <a:lnTo>
                  <a:pt x="16" y="12"/>
                </a:lnTo>
                <a:close/>
                <a:moveTo>
                  <a:pt x="24" y="116"/>
                </a:moveTo>
                <a:cubicBezTo>
                  <a:pt x="24" y="118"/>
                  <a:pt x="22" y="120"/>
                  <a:pt x="20" y="120"/>
                </a:cubicBezTo>
                <a:cubicBezTo>
                  <a:pt x="18" y="120"/>
                  <a:pt x="16" y="118"/>
                  <a:pt x="16" y="116"/>
                </a:cubicBezTo>
                <a:cubicBezTo>
                  <a:pt x="16" y="60"/>
                  <a:pt x="16" y="60"/>
                  <a:pt x="16" y="60"/>
                </a:cubicBezTo>
                <a:cubicBezTo>
                  <a:pt x="17" y="60"/>
                  <a:pt x="19" y="60"/>
                  <a:pt x="20" y="60"/>
                </a:cubicBezTo>
                <a:cubicBezTo>
                  <a:pt x="21" y="60"/>
                  <a:pt x="23" y="60"/>
                  <a:pt x="24" y="60"/>
                </a:cubicBezTo>
                <a:lnTo>
                  <a:pt x="24" y="116"/>
                </a:lnTo>
                <a:close/>
                <a:moveTo>
                  <a:pt x="31" y="43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5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8"/>
                  <a:pt x="28" y="49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5" y="51"/>
                  <a:pt x="24" y="51"/>
                </a:cubicBezTo>
                <a:cubicBezTo>
                  <a:pt x="23" y="52"/>
                  <a:pt x="21" y="52"/>
                  <a:pt x="20" y="52"/>
                </a:cubicBezTo>
                <a:cubicBezTo>
                  <a:pt x="19" y="52"/>
                  <a:pt x="17" y="52"/>
                  <a:pt x="16" y="51"/>
                </a:cubicBezTo>
                <a:cubicBezTo>
                  <a:pt x="15" y="51"/>
                  <a:pt x="14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9"/>
                  <a:pt x="11" y="48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4"/>
                  <a:pt x="9" y="44"/>
                  <a:pt x="9" y="43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9"/>
                  <a:pt x="8" y="38"/>
                  <a:pt x="9" y="37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5"/>
                  <a:pt x="10" y="34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2"/>
                  <a:pt x="12" y="31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5" y="29"/>
                  <a:pt x="16" y="29"/>
                </a:cubicBezTo>
                <a:cubicBezTo>
                  <a:pt x="17" y="28"/>
                  <a:pt x="19" y="28"/>
                  <a:pt x="20" y="28"/>
                </a:cubicBezTo>
                <a:cubicBezTo>
                  <a:pt x="21" y="28"/>
                  <a:pt x="23" y="28"/>
                  <a:pt x="24" y="29"/>
                </a:cubicBezTo>
                <a:cubicBezTo>
                  <a:pt x="25" y="29"/>
                  <a:pt x="26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31"/>
                  <a:pt x="29" y="32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1" y="35"/>
                  <a:pt x="31" y="36"/>
                </a:cubicBezTo>
                <a:cubicBezTo>
                  <a:pt x="31" y="36"/>
                  <a:pt x="31" y="36"/>
                  <a:pt x="31" y="37"/>
                </a:cubicBezTo>
                <a:cubicBezTo>
                  <a:pt x="32" y="38"/>
                  <a:pt x="32" y="39"/>
                  <a:pt x="32" y="40"/>
                </a:cubicBezTo>
                <a:cubicBezTo>
                  <a:pt x="32" y="41"/>
                  <a:pt x="32" y="42"/>
                  <a:pt x="3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4" name="Freeform 59"/>
          <p:cNvSpPr>
            <a:spLocks noEditPoints="1"/>
          </p:cNvSpPr>
          <p:nvPr/>
        </p:nvSpPr>
        <p:spPr bwMode="auto">
          <a:xfrm>
            <a:off x="3000584" y="2960916"/>
            <a:ext cx="221108" cy="713070"/>
          </a:xfrm>
          <a:custGeom>
            <a:avLst/>
            <a:gdLst>
              <a:gd name="T0" fmla="*/ 32 w 40"/>
              <a:gd name="T1" fmla="*/ 72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72 h 128"/>
              <a:gd name="T10" fmla="*/ 0 w 40"/>
              <a:gd name="T11" fmla="*/ 88 h 128"/>
              <a:gd name="T12" fmla="*/ 8 w 40"/>
              <a:gd name="T13" fmla="*/ 104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104 h 128"/>
              <a:gd name="T22" fmla="*/ 40 w 40"/>
              <a:gd name="T23" fmla="*/ 88 h 128"/>
              <a:gd name="T24" fmla="*/ 32 w 40"/>
              <a:gd name="T25" fmla="*/ 72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68 h 128"/>
              <a:gd name="T34" fmla="*/ 20 w 40"/>
              <a:gd name="T35" fmla="*/ 68 h 128"/>
              <a:gd name="T36" fmla="*/ 16 w 40"/>
              <a:gd name="T37" fmla="*/ 68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108 h 128"/>
              <a:gd name="T48" fmla="*/ 20 w 40"/>
              <a:gd name="T49" fmla="*/ 108 h 128"/>
              <a:gd name="T50" fmla="*/ 24 w 40"/>
              <a:gd name="T51" fmla="*/ 108 h 128"/>
              <a:gd name="T52" fmla="*/ 24 w 40"/>
              <a:gd name="T53" fmla="*/ 116 h 128"/>
              <a:gd name="T54" fmla="*/ 31 w 40"/>
              <a:gd name="T55" fmla="*/ 91 h 128"/>
              <a:gd name="T56" fmla="*/ 31 w 40"/>
              <a:gd name="T57" fmla="*/ 92 h 128"/>
              <a:gd name="T58" fmla="*/ 30 w 40"/>
              <a:gd name="T59" fmla="*/ 95 h 128"/>
              <a:gd name="T60" fmla="*/ 30 w 40"/>
              <a:gd name="T61" fmla="*/ 95 h 128"/>
              <a:gd name="T62" fmla="*/ 27 w 40"/>
              <a:gd name="T63" fmla="*/ 98 h 128"/>
              <a:gd name="T64" fmla="*/ 27 w 40"/>
              <a:gd name="T65" fmla="*/ 98 h 128"/>
              <a:gd name="T66" fmla="*/ 24 w 40"/>
              <a:gd name="T67" fmla="*/ 99 h 128"/>
              <a:gd name="T68" fmla="*/ 20 w 40"/>
              <a:gd name="T69" fmla="*/ 100 h 128"/>
              <a:gd name="T70" fmla="*/ 16 w 40"/>
              <a:gd name="T71" fmla="*/ 99 h 128"/>
              <a:gd name="T72" fmla="*/ 13 w 40"/>
              <a:gd name="T73" fmla="*/ 98 h 128"/>
              <a:gd name="T74" fmla="*/ 13 w 40"/>
              <a:gd name="T75" fmla="*/ 98 h 128"/>
              <a:gd name="T76" fmla="*/ 10 w 40"/>
              <a:gd name="T77" fmla="*/ 95 h 128"/>
              <a:gd name="T78" fmla="*/ 10 w 40"/>
              <a:gd name="T79" fmla="*/ 95 h 128"/>
              <a:gd name="T80" fmla="*/ 9 w 40"/>
              <a:gd name="T81" fmla="*/ 92 h 128"/>
              <a:gd name="T82" fmla="*/ 9 w 40"/>
              <a:gd name="T83" fmla="*/ 91 h 128"/>
              <a:gd name="T84" fmla="*/ 8 w 40"/>
              <a:gd name="T85" fmla="*/ 88 h 128"/>
              <a:gd name="T86" fmla="*/ 9 w 40"/>
              <a:gd name="T87" fmla="*/ 85 h 128"/>
              <a:gd name="T88" fmla="*/ 9 w 40"/>
              <a:gd name="T89" fmla="*/ 84 h 128"/>
              <a:gd name="T90" fmla="*/ 10 w 40"/>
              <a:gd name="T91" fmla="*/ 81 h 128"/>
              <a:gd name="T92" fmla="*/ 10 w 40"/>
              <a:gd name="T93" fmla="*/ 81 h 128"/>
              <a:gd name="T94" fmla="*/ 13 w 40"/>
              <a:gd name="T95" fmla="*/ 78 h 128"/>
              <a:gd name="T96" fmla="*/ 13 w 40"/>
              <a:gd name="T97" fmla="*/ 78 h 128"/>
              <a:gd name="T98" fmla="*/ 16 w 40"/>
              <a:gd name="T99" fmla="*/ 77 h 128"/>
              <a:gd name="T100" fmla="*/ 20 w 40"/>
              <a:gd name="T101" fmla="*/ 76 h 128"/>
              <a:gd name="T102" fmla="*/ 24 w 40"/>
              <a:gd name="T103" fmla="*/ 77 h 128"/>
              <a:gd name="T104" fmla="*/ 27 w 40"/>
              <a:gd name="T105" fmla="*/ 78 h 128"/>
              <a:gd name="T106" fmla="*/ 27 w 40"/>
              <a:gd name="T107" fmla="*/ 78 h 128"/>
              <a:gd name="T108" fmla="*/ 30 w 40"/>
              <a:gd name="T109" fmla="*/ 81 h 128"/>
              <a:gd name="T110" fmla="*/ 30 w 40"/>
              <a:gd name="T111" fmla="*/ 81 h 128"/>
              <a:gd name="T112" fmla="*/ 31 w 40"/>
              <a:gd name="T113" fmla="*/ 84 h 128"/>
              <a:gd name="T114" fmla="*/ 31 w 40"/>
              <a:gd name="T115" fmla="*/ 85 h 128"/>
              <a:gd name="T116" fmla="*/ 32 w 40"/>
              <a:gd name="T117" fmla="*/ 88 h 128"/>
              <a:gd name="T118" fmla="*/ 31 w 40"/>
              <a:gd name="T119" fmla="*/ 9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128">
                <a:moveTo>
                  <a:pt x="32" y="72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ubicBezTo>
                  <a:pt x="13" y="0"/>
                  <a:pt x="8" y="5"/>
                  <a:pt x="8" y="12"/>
                </a:cubicBezTo>
                <a:cubicBezTo>
                  <a:pt x="8" y="72"/>
                  <a:pt x="8" y="72"/>
                  <a:pt x="8" y="72"/>
                </a:cubicBezTo>
                <a:cubicBezTo>
                  <a:pt x="3" y="76"/>
                  <a:pt x="0" y="81"/>
                  <a:pt x="0" y="88"/>
                </a:cubicBezTo>
                <a:cubicBezTo>
                  <a:pt x="0" y="95"/>
                  <a:pt x="3" y="100"/>
                  <a:pt x="8" y="104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23"/>
                  <a:pt x="13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7" y="100"/>
                  <a:pt x="40" y="95"/>
                  <a:pt x="40" y="88"/>
                </a:cubicBezTo>
                <a:cubicBezTo>
                  <a:pt x="40" y="81"/>
                  <a:pt x="37" y="76"/>
                  <a:pt x="32" y="72"/>
                </a:cubicBezTo>
                <a:close/>
                <a:moveTo>
                  <a:pt x="16" y="12"/>
                </a:moveTo>
                <a:cubicBezTo>
                  <a:pt x="16" y="10"/>
                  <a:pt x="18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8"/>
                  <a:pt x="21" y="68"/>
                  <a:pt x="20" y="68"/>
                </a:cubicBezTo>
                <a:cubicBezTo>
                  <a:pt x="19" y="68"/>
                  <a:pt x="17" y="68"/>
                  <a:pt x="16" y="68"/>
                </a:cubicBezTo>
                <a:lnTo>
                  <a:pt x="16" y="12"/>
                </a:lnTo>
                <a:close/>
                <a:moveTo>
                  <a:pt x="24" y="116"/>
                </a:moveTo>
                <a:cubicBezTo>
                  <a:pt x="24" y="118"/>
                  <a:pt x="22" y="120"/>
                  <a:pt x="20" y="120"/>
                </a:cubicBezTo>
                <a:cubicBezTo>
                  <a:pt x="18" y="120"/>
                  <a:pt x="16" y="118"/>
                  <a:pt x="16" y="116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9" y="108"/>
                  <a:pt x="20" y="108"/>
                </a:cubicBezTo>
                <a:cubicBezTo>
                  <a:pt x="21" y="108"/>
                  <a:pt x="23" y="108"/>
                  <a:pt x="24" y="108"/>
                </a:cubicBezTo>
                <a:lnTo>
                  <a:pt x="24" y="116"/>
                </a:lnTo>
                <a:close/>
                <a:moveTo>
                  <a:pt x="31" y="91"/>
                </a:moveTo>
                <a:cubicBezTo>
                  <a:pt x="31" y="92"/>
                  <a:pt x="31" y="92"/>
                  <a:pt x="31" y="92"/>
                </a:cubicBezTo>
                <a:cubicBezTo>
                  <a:pt x="31" y="93"/>
                  <a:pt x="30" y="94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29" y="96"/>
                  <a:pt x="28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6" y="98"/>
                  <a:pt x="25" y="99"/>
                  <a:pt x="24" y="99"/>
                </a:cubicBezTo>
                <a:cubicBezTo>
                  <a:pt x="23" y="100"/>
                  <a:pt x="21" y="100"/>
                  <a:pt x="20" y="100"/>
                </a:cubicBezTo>
                <a:cubicBezTo>
                  <a:pt x="19" y="100"/>
                  <a:pt x="17" y="100"/>
                  <a:pt x="16" y="99"/>
                </a:cubicBezTo>
                <a:cubicBezTo>
                  <a:pt x="15" y="99"/>
                  <a:pt x="14" y="98"/>
                  <a:pt x="13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12" y="97"/>
                  <a:pt x="11" y="96"/>
                  <a:pt x="10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4"/>
                  <a:pt x="9" y="93"/>
                  <a:pt x="9" y="92"/>
                </a:cubicBezTo>
                <a:cubicBezTo>
                  <a:pt x="9" y="92"/>
                  <a:pt x="9" y="92"/>
                  <a:pt x="9" y="91"/>
                </a:cubicBezTo>
                <a:cubicBezTo>
                  <a:pt x="8" y="90"/>
                  <a:pt x="8" y="89"/>
                  <a:pt x="8" y="88"/>
                </a:cubicBezTo>
                <a:cubicBezTo>
                  <a:pt x="8" y="87"/>
                  <a:pt x="8" y="86"/>
                  <a:pt x="9" y="85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83"/>
                  <a:pt x="10" y="82"/>
                  <a:pt x="10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1" y="80"/>
                  <a:pt x="12" y="79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4" y="78"/>
                  <a:pt x="15" y="77"/>
                  <a:pt x="16" y="77"/>
                </a:cubicBezTo>
                <a:cubicBezTo>
                  <a:pt x="17" y="76"/>
                  <a:pt x="19" y="76"/>
                  <a:pt x="20" y="76"/>
                </a:cubicBezTo>
                <a:cubicBezTo>
                  <a:pt x="21" y="76"/>
                  <a:pt x="23" y="76"/>
                  <a:pt x="24" y="77"/>
                </a:cubicBezTo>
                <a:cubicBezTo>
                  <a:pt x="25" y="77"/>
                  <a:pt x="26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8" y="79"/>
                  <a:pt x="29" y="80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2"/>
                  <a:pt x="31" y="83"/>
                  <a:pt x="31" y="84"/>
                </a:cubicBezTo>
                <a:cubicBezTo>
                  <a:pt x="31" y="84"/>
                  <a:pt x="31" y="84"/>
                  <a:pt x="31" y="85"/>
                </a:cubicBezTo>
                <a:cubicBezTo>
                  <a:pt x="32" y="86"/>
                  <a:pt x="32" y="87"/>
                  <a:pt x="32" y="88"/>
                </a:cubicBezTo>
                <a:cubicBezTo>
                  <a:pt x="32" y="89"/>
                  <a:pt x="32" y="90"/>
                  <a:pt x="31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5" name="Freeform 113"/>
          <p:cNvSpPr>
            <a:spLocks noChangeAspect="1" noEditPoints="1"/>
          </p:cNvSpPr>
          <p:nvPr/>
        </p:nvSpPr>
        <p:spPr bwMode="auto">
          <a:xfrm>
            <a:off x="4985720" y="2960916"/>
            <a:ext cx="735182" cy="71307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6" name="Freeform 129"/>
          <p:cNvSpPr>
            <a:spLocks noEditPoints="1"/>
          </p:cNvSpPr>
          <p:nvPr/>
        </p:nvSpPr>
        <p:spPr bwMode="auto">
          <a:xfrm>
            <a:off x="7172447" y="2889609"/>
            <a:ext cx="852380" cy="855684"/>
          </a:xfrm>
          <a:custGeom>
            <a:avLst/>
            <a:gdLst>
              <a:gd name="T0" fmla="*/ 88 w 128"/>
              <a:gd name="T1" fmla="*/ 0 h 128"/>
              <a:gd name="T2" fmla="*/ 48 w 128"/>
              <a:gd name="T3" fmla="*/ 40 h 128"/>
              <a:gd name="T4" fmla="*/ 51 w 128"/>
              <a:gd name="T5" fmla="*/ 55 h 128"/>
              <a:gd name="T6" fmla="*/ 2 w 128"/>
              <a:gd name="T7" fmla="*/ 103 h 128"/>
              <a:gd name="T8" fmla="*/ 0 w 128"/>
              <a:gd name="T9" fmla="*/ 108 h 128"/>
              <a:gd name="T10" fmla="*/ 0 w 128"/>
              <a:gd name="T11" fmla="*/ 120 h 128"/>
              <a:gd name="T12" fmla="*/ 8 w 128"/>
              <a:gd name="T13" fmla="*/ 128 h 128"/>
              <a:gd name="T14" fmla="*/ 20 w 128"/>
              <a:gd name="T15" fmla="*/ 128 h 128"/>
              <a:gd name="T16" fmla="*/ 25 w 128"/>
              <a:gd name="T17" fmla="*/ 126 h 128"/>
              <a:gd name="T18" fmla="*/ 31 w 128"/>
              <a:gd name="T19" fmla="*/ 120 h 128"/>
              <a:gd name="T20" fmla="*/ 40 w 128"/>
              <a:gd name="T21" fmla="*/ 120 h 128"/>
              <a:gd name="T22" fmla="*/ 48 w 128"/>
              <a:gd name="T23" fmla="*/ 112 h 128"/>
              <a:gd name="T24" fmla="*/ 48 w 128"/>
              <a:gd name="T25" fmla="*/ 104 h 128"/>
              <a:gd name="T26" fmla="*/ 56 w 128"/>
              <a:gd name="T27" fmla="*/ 104 h 128"/>
              <a:gd name="T28" fmla="*/ 64 w 128"/>
              <a:gd name="T29" fmla="*/ 96 h 128"/>
              <a:gd name="T30" fmla="*/ 64 w 128"/>
              <a:gd name="T31" fmla="*/ 87 h 128"/>
              <a:gd name="T32" fmla="*/ 73 w 128"/>
              <a:gd name="T33" fmla="*/ 77 h 128"/>
              <a:gd name="T34" fmla="*/ 88 w 128"/>
              <a:gd name="T35" fmla="*/ 80 h 128"/>
              <a:gd name="T36" fmla="*/ 128 w 128"/>
              <a:gd name="T37" fmla="*/ 40 h 128"/>
              <a:gd name="T38" fmla="*/ 88 w 128"/>
              <a:gd name="T39" fmla="*/ 0 h 128"/>
              <a:gd name="T40" fmla="*/ 88 w 128"/>
              <a:gd name="T41" fmla="*/ 72 h 128"/>
              <a:gd name="T42" fmla="*/ 72 w 128"/>
              <a:gd name="T43" fmla="*/ 67 h 128"/>
              <a:gd name="T44" fmla="*/ 70 w 128"/>
              <a:gd name="T45" fmla="*/ 69 h 128"/>
              <a:gd name="T46" fmla="*/ 66 w 128"/>
              <a:gd name="T47" fmla="*/ 73 h 128"/>
              <a:gd name="T48" fmla="*/ 58 w 128"/>
              <a:gd name="T49" fmla="*/ 81 h 128"/>
              <a:gd name="T50" fmla="*/ 56 w 128"/>
              <a:gd name="T51" fmla="*/ 87 h 128"/>
              <a:gd name="T52" fmla="*/ 56 w 128"/>
              <a:gd name="T53" fmla="*/ 96 h 128"/>
              <a:gd name="T54" fmla="*/ 48 w 128"/>
              <a:gd name="T55" fmla="*/ 96 h 128"/>
              <a:gd name="T56" fmla="*/ 40 w 128"/>
              <a:gd name="T57" fmla="*/ 104 h 128"/>
              <a:gd name="T58" fmla="*/ 40 w 128"/>
              <a:gd name="T59" fmla="*/ 112 h 128"/>
              <a:gd name="T60" fmla="*/ 31 w 128"/>
              <a:gd name="T61" fmla="*/ 112 h 128"/>
              <a:gd name="T62" fmla="*/ 25 w 128"/>
              <a:gd name="T63" fmla="*/ 114 h 128"/>
              <a:gd name="T64" fmla="*/ 19 w 128"/>
              <a:gd name="T65" fmla="*/ 120 h 128"/>
              <a:gd name="T66" fmla="*/ 8 w 128"/>
              <a:gd name="T67" fmla="*/ 120 h 128"/>
              <a:gd name="T68" fmla="*/ 8 w 128"/>
              <a:gd name="T69" fmla="*/ 109 h 128"/>
              <a:gd name="T70" fmla="*/ 55 w 128"/>
              <a:gd name="T71" fmla="*/ 62 h 128"/>
              <a:gd name="T72" fmla="*/ 55 w 128"/>
              <a:gd name="T73" fmla="*/ 62 h 128"/>
              <a:gd name="T74" fmla="*/ 61 w 128"/>
              <a:gd name="T75" fmla="*/ 56 h 128"/>
              <a:gd name="T76" fmla="*/ 56 w 128"/>
              <a:gd name="T77" fmla="*/ 40 h 128"/>
              <a:gd name="T78" fmla="*/ 88 w 128"/>
              <a:gd name="T79" fmla="*/ 8 h 128"/>
              <a:gd name="T80" fmla="*/ 120 w 128"/>
              <a:gd name="T81" fmla="*/ 40 h 128"/>
              <a:gd name="T82" fmla="*/ 88 w 128"/>
              <a:gd name="T83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88" y="0"/>
                </a:moveTo>
                <a:cubicBezTo>
                  <a:pt x="66" y="0"/>
                  <a:pt x="48" y="18"/>
                  <a:pt x="48" y="40"/>
                </a:cubicBezTo>
                <a:cubicBezTo>
                  <a:pt x="48" y="45"/>
                  <a:pt x="49" y="50"/>
                  <a:pt x="51" y="55"/>
                </a:cubicBezTo>
                <a:cubicBezTo>
                  <a:pt x="2" y="103"/>
                  <a:pt x="2" y="103"/>
                  <a:pt x="2" y="103"/>
                </a:cubicBezTo>
                <a:cubicBezTo>
                  <a:pt x="1" y="105"/>
                  <a:pt x="0" y="106"/>
                  <a:pt x="0" y="10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3" y="127"/>
                  <a:pt x="25" y="12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4" y="120"/>
                  <a:pt x="48" y="116"/>
                  <a:pt x="48" y="11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0" y="104"/>
                  <a:pt x="64" y="100"/>
                  <a:pt x="64" y="96"/>
                </a:cubicBezTo>
                <a:cubicBezTo>
                  <a:pt x="64" y="87"/>
                  <a:pt x="64" y="87"/>
                  <a:pt x="64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8" y="79"/>
                  <a:pt x="83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82" y="72"/>
                  <a:pt x="77" y="70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66" y="73"/>
                  <a:pt x="66" y="73"/>
                  <a:pt x="66" y="73"/>
                </a:cubicBezTo>
                <a:cubicBezTo>
                  <a:pt x="58" y="81"/>
                  <a:pt x="58" y="81"/>
                  <a:pt x="58" y="81"/>
                </a:cubicBezTo>
                <a:cubicBezTo>
                  <a:pt x="57" y="82"/>
                  <a:pt x="56" y="85"/>
                  <a:pt x="56" y="87"/>
                </a:cubicBezTo>
                <a:cubicBezTo>
                  <a:pt x="56" y="96"/>
                  <a:pt x="56" y="96"/>
                  <a:pt x="56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4" y="96"/>
                  <a:pt x="40" y="100"/>
                  <a:pt x="40" y="104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9" y="112"/>
                  <a:pt x="26" y="113"/>
                  <a:pt x="25" y="114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09"/>
                  <a:pt x="8" y="109"/>
                  <a:pt x="8" y="10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56"/>
                  <a:pt x="61" y="56"/>
                  <a:pt x="61" y="56"/>
                </a:cubicBezTo>
                <a:cubicBezTo>
                  <a:pt x="58" y="51"/>
                  <a:pt x="56" y="46"/>
                  <a:pt x="56" y="40"/>
                </a:cubicBezTo>
                <a:cubicBezTo>
                  <a:pt x="56" y="22"/>
                  <a:pt x="70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8"/>
                  <a:pt x="106" y="72"/>
                  <a:pt x="88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7" name="Freeform 130"/>
          <p:cNvSpPr>
            <a:spLocks noEditPoints="1"/>
          </p:cNvSpPr>
          <p:nvPr/>
        </p:nvSpPr>
        <p:spPr bwMode="auto">
          <a:xfrm>
            <a:off x="7704359" y="2998636"/>
            <a:ext cx="214748" cy="211444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1 h 32"/>
              <a:gd name="T4" fmla="*/ 12 w 32"/>
              <a:gd name="T5" fmla="*/ 0 h 32"/>
              <a:gd name="T6" fmla="*/ 0 w 32"/>
              <a:gd name="T7" fmla="*/ 12 h 32"/>
              <a:gd name="T8" fmla="*/ 0 w 32"/>
              <a:gd name="T9" fmla="*/ 13 h 32"/>
              <a:gd name="T10" fmla="*/ 1 w 32"/>
              <a:gd name="T11" fmla="*/ 15 h 32"/>
              <a:gd name="T12" fmla="*/ 17 w 32"/>
              <a:gd name="T13" fmla="*/ 31 h 32"/>
              <a:gd name="T14" fmla="*/ 20 w 32"/>
              <a:gd name="T15" fmla="*/ 32 h 32"/>
              <a:gd name="T16" fmla="*/ 32 w 32"/>
              <a:gd name="T17" fmla="*/ 20 h 32"/>
              <a:gd name="T18" fmla="*/ 32 w 32"/>
              <a:gd name="T19" fmla="*/ 19 h 32"/>
              <a:gd name="T20" fmla="*/ 31 w 32"/>
              <a:gd name="T21" fmla="*/ 17 h 32"/>
              <a:gd name="T22" fmla="*/ 19 w 32"/>
              <a:gd name="T23" fmla="*/ 28 h 32"/>
              <a:gd name="T24" fmla="*/ 4 w 32"/>
              <a:gd name="T25" fmla="*/ 13 h 32"/>
              <a:gd name="T26" fmla="*/ 13 w 32"/>
              <a:gd name="T27" fmla="*/ 4 h 32"/>
              <a:gd name="T28" fmla="*/ 28 w 32"/>
              <a:gd name="T29" fmla="*/ 19 h 32"/>
              <a:gd name="T30" fmla="*/ 19 w 32"/>
              <a:gd name="T3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27" y="11"/>
                  <a:pt x="21" y="5"/>
                  <a:pt x="15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6" y="2"/>
                  <a:pt x="2" y="6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5" y="21"/>
                  <a:pt x="11" y="27"/>
                  <a:pt x="17" y="31"/>
                </a:cubicBezTo>
                <a:cubicBezTo>
                  <a:pt x="18" y="32"/>
                  <a:pt x="19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32" y="20"/>
                  <a:pt x="32" y="20"/>
                  <a:pt x="32" y="19"/>
                </a:cubicBezTo>
                <a:cubicBezTo>
                  <a:pt x="32" y="18"/>
                  <a:pt x="32" y="18"/>
                  <a:pt x="31" y="17"/>
                </a:cubicBezTo>
                <a:close/>
                <a:moveTo>
                  <a:pt x="19" y="28"/>
                </a:moveTo>
                <a:cubicBezTo>
                  <a:pt x="13" y="24"/>
                  <a:pt x="8" y="19"/>
                  <a:pt x="4" y="13"/>
                </a:cubicBezTo>
                <a:cubicBezTo>
                  <a:pt x="6" y="8"/>
                  <a:pt x="8" y="6"/>
                  <a:pt x="13" y="4"/>
                </a:cubicBezTo>
                <a:cubicBezTo>
                  <a:pt x="19" y="8"/>
                  <a:pt x="24" y="13"/>
                  <a:pt x="28" y="19"/>
                </a:cubicBezTo>
                <a:cubicBezTo>
                  <a:pt x="26" y="24"/>
                  <a:pt x="24" y="26"/>
                  <a:pt x="1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8" name="Freeform 132"/>
          <p:cNvSpPr>
            <a:spLocks noEditPoints="1"/>
          </p:cNvSpPr>
          <p:nvPr/>
        </p:nvSpPr>
        <p:spPr bwMode="auto">
          <a:xfrm>
            <a:off x="9500168" y="2925263"/>
            <a:ext cx="684437" cy="784377"/>
          </a:xfrm>
          <a:custGeom>
            <a:avLst/>
            <a:gdLst>
              <a:gd name="T0" fmla="*/ 112 w 112"/>
              <a:gd name="T1" fmla="*/ 27 h 128"/>
              <a:gd name="T2" fmla="*/ 100 w 112"/>
              <a:gd name="T3" fmla="*/ 16 h 128"/>
              <a:gd name="T4" fmla="*/ 88 w 112"/>
              <a:gd name="T5" fmla="*/ 16 h 128"/>
              <a:gd name="T6" fmla="*/ 88 w 112"/>
              <a:gd name="T7" fmla="*/ 12 h 128"/>
              <a:gd name="T8" fmla="*/ 88 w 112"/>
              <a:gd name="T9" fmla="*/ 12 h 128"/>
              <a:gd name="T10" fmla="*/ 76 w 112"/>
              <a:gd name="T11" fmla="*/ 0 h 128"/>
              <a:gd name="T12" fmla="*/ 36 w 112"/>
              <a:gd name="T13" fmla="*/ 0 h 128"/>
              <a:gd name="T14" fmla="*/ 24 w 112"/>
              <a:gd name="T15" fmla="*/ 12 h 128"/>
              <a:gd name="T16" fmla="*/ 24 w 112"/>
              <a:gd name="T17" fmla="*/ 12 h 128"/>
              <a:gd name="T18" fmla="*/ 24 w 112"/>
              <a:gd name="T19" fmla="*/ 16 h 128"/>
              <a:gd name="T20" fmla="*/ 12 w 112"/>
              <a:gd name="T21" fmla="*/ 16 h 128"/>
              <a:gd name="T22" fmla="*/ 0 w 112"/>
              <a:gd name="T23" fmla="*/ 27 h 128"/>
              <a:gd name="T24" fmla="*/ 0 w 112"/>
              <a:gd name="T25" fmla="*/ 27 h 128"/>
              <a:gd name="T26" fmla="*/ 0 w 112"/>
              <a:gd name="T27" fmla="*/ 32 h 128"/>
              <a:gd name="T28" fmla="*/ 0 w 112"/>
              <a:gd name="T29" fmla="*/ 36 h 128"/>
              <a:gd name="T30" fmla="*/ 8 w 112"/>
              <a:gd name="T31" fmla="*/ 44 h 128"/>
              <a:gd name="T32" fmla="*/ 8 w 112"/>
              <a:gd name="T33" fmla="*/ 44 h 128"/>
              <a:gd name="T34" fmla="*/ 8 w 112"/>
              <a:gd name="T35" fmla="*/ 112 h 128"/>
              <a:gd name="T36" fmla="*/ 24 w 112"/>
              <a:gd name="T37" fmla="*/ 128 h 128"/>
              <a:gd name="T38" fmla="*/ 88 w 112"/>
              <a:gd name="T39" fmla="*/ 128 h 128"/>
              <a:gd name="T40" fmla="*/ 104 w 112"/>
              <a:gd name="T41" fmla="*/ 112 h 128"/>
              <a:gd name="T42" fmla="*/ 104 w 112"/>
              <a:gd name="T43" fmla="*/ 44 h 128"/>
              <a:gd name="T44" fmla="*/ 104 w 112"/>
              <a:gd name="T45" fmla="*/ 44 h 128"/>
              <a:gd name="T46" fmla="*/ 112 w 112"/>
              <a:gd name="T47" fmla="*/ 36 h 128"/>
              <a:gd name="T48" fmla="*/ 112 w 112"/>
              <a:gd name="T49" fmla="*/ 32 h 128"/>
              <a:gd name="T50" fmla="*/ 112 w 112"/>
              <a:gd name="T51" fmla="*/ 27 h 128"/>
              <a:gd name="T52" fmla="*/ 32 w 112"/>
              <a:gd name="T53" fmla="*/ 12 h 128"/>
              <a:gd name="T54" fmla="*/ 36 w 112"/>
              <a:gd name="T55" fmla="*/ 8 h 128"/>
              <a:gd name="T56" fmla="*/ 76 w 112"/>
              <a:gd name="T57" fmla="*/ 8 h 128"/>
              <a:gd name="T58" fmla="*/ 80 w 112"/>
              <a:gd name="T59" fmla="*/ 12 h 128"/>
              <a:gd name="T60" fmla="*/ 80 w 112"/>
              <a:gd name="T61" fmla="*/ 16 h 128"/>
              <a:gd name="T62" fmla="*/ 32 w 112"/>
              <a:gd name="T63" fmla="*/ 16 h 128"/>
              <a:gd name="T64" fmla="*/ 32 w 112"/>
              <a:gd name="T65" fmla="*/ 12 h 128"/>
              <a:gd name="T66" fmla="*/ 96 w 112"/>
              <a:gd name="T67" fmla="*/ 112 h 128"/>
              <a:gd name="T68" fmla="*/ 88 w 112"/>
              <a:gd name="T69" fmla="*/ 120 h 128"/>
              <a:gd name="T70" fmla="*/ 24 w 112"/>
              <a:gd name="T71" fmla="*/ 120 h 128"/>
              <a:gd name="T72" fmla="*/ 16 w 112"/>
              <a:gd name="T73" fmla="*/ 112 h 128"/>
              <a:gd name="T74" fmla="*/ 16 w 112"/>
              <a:gd name="T75" fmla="*/ 44 h 128"/>
              <a:gd name="T76" fmla="*/ 96 w 112"/>
              <a:gd name="T77" fmla="*/ 44 h 128"/>
              <a:gd name="T78" fmla="*/ 96 w 112"/>
              <a:gd name="T79" fmla="*/ 112 h 128"/>
              <a:gd name="T80" fmla="*/ 104 w 112"/>
              <a:gd name="T81" fmla="*/ 32 h 128"/>
              <a:gd name="T82" fmla="*/ 104 w 112"/>
              <a:gd name="T83" fmla="*/ 36 h 128"/>
              <a:gd name="T84" fmla="*/ 8 w 112"/>
              <a:gd name="T85" fmla="*/ 36 h 128"/>
              <a:gd name="T86" fmla="*/ 8 w 112"/>
              <a:gd name="T87" fmla="*/ 32 h 128"/>
              <a:gd name="T88" fmla="*/ 8 w 112"/>
              <a:gd name="T89" fmla="*/ 28 h 128"/>
              <a:gd name="T90" fmla="*/ 12 w 112"/>
              <a:gd name="T91" fmla="*/ 24 h 128"/>
              <a:gd name="T92" fmla="*/ 100 w 112"/>
              <a:gd name="T93" fmla="*/ 24 h 128"/>
              <a:gd name="T94" fmla="*/ 104 w 112"/>
              <a:gd name="T95" fmla="*/ 28 h 128"/>
              <a:gd name="T96" fmla="*/ 104 w 112"/>
              <a:gd name="T97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28">
                <a:moveTo>
                  <a:pt x="112" y="27"/>
                </a:moveTo>
                <a:cubicBezTo>
                  <a:pt x="112" y="21"/>
                  <a:pt x="106" y="16"/>
                  <a:pt x="100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3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6"/>
                  <a:pt x="24" y="16"/>
                  <a:pt x="2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6" y="16"/>
                  <a:pt x="0" y="21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4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21"/>
                  <a:pt x="15" y="128"/>
                  <a:pt x="24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7" y="128"/>
                  <a:pt x="104" y="121"/>
                  <a:pt x="104" y="112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8" y="44"/>
                  <a:pt x="112" y="40"/>
                  <a:pt x="112" y="36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7"/>
                  <a:pt x="112" y="27"/>
                  <a:pt x="112" y="27"/>
                </a:cubicBezTo>
                <a:close/>
                <a:moveTo>
                  <a:pt x="32" y="12"/>
                </a:moveTo>
                <a:cubicBezTo>
                  <a:pt x="32" y="10"/>
                  <a:pt x="34" y="8"/>
                  <a:pt x="3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12"/>
                </a:ln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0" y="120"/>
                  <a:pt x="16" y="116"/>
                  <a:pt x="16" y="112"/>
                </a:cubicBezTo>
                <a:cubicBezTo>
                  <a:pt x="16" y="44"/>
                  <a:pt x="16" y="44"/>
                  <a:pt x="16" y="44"/>
                </a:cubicBezTo>
                <a:cubicBezTo>
                  <a:pt x="96" y="44"/>
                  <a:pt x="96" y="44"/>
                  <a:pt x="96" y="44"/>
                </a:cubicBezTo>
                <a:lnTo>
                  <a:pt x="96" y="112"/>
                </a:lnTo>
                <a:close/>
                <a:moveTo>
                  <a:pt x="104" y="32"/>
                </a:moveTo>
                <a:cubicBezTo>
                  <a:pt x="104" y="36"/>
                  <a:pt x="104" y="36"/>
                  <a:pt x="104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4"/>
                  <a:pt x="104" y="26"/>
                  <a:pt x="104" y="28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9" name="Freeform 133"/>
          <p:cNvSpPr>
            <a:spLocks noEditPoints="1"/>
          </p:cNvSpPr>
          <p:nvPr/>
        </p:nvSpPr>
        <p:spPr bwMode="auto">
          <a:xfrm>
            <a:off x="9648563" y="3243255"/>
            <a:ext cx="96910" cy="366446"/>
          </a:xfrm>
          <a:custGeom>
            <a:avLst/>
            <a:gdLst>
              <a:gd name="T0" fmla="*/ 4 w 16"/>
              <a:gd name="T1" fmla="*/ 60 h 60"/>
              <a:gd name="T2" fmla="*/ 12 w 16"/>
              <a:gd name="T3" fmla="*/ 60 h 60"/>
              <a:gd name="T4" fmla="*/ 16 w 16"/>
              <a:gd name="T5" fmla="*/ 56 h 60"/>
              <a:gd name="T6" fmla="*/ 16 w 16"/>
              <a:gd name="T7" fmla="*/ 4 h 60"/>
              <a:gd name="T8" fmla="*/ 12 w 16"/>
              <a:gd name="T9" fmla="*/ 0 h 60"/>
              <a:gd name="T10" fmla="*/ 4 w 16"/>
              <a:gd name="T11" fmla="*/ 0 h 60"/>
              <a:gd name="T12" fmla="*/ 0 w 16"/>
              <a:gd name="T13" fmla="*/ 4 h 60"/>
              <a:gd name="T14" fmla="*/ 0 w 16"/>
              <a:gd name="T15" fmla="*/ 56 h 60"/>
              <a:gd name="T16" fmla="*/ 4 w 16"/>
              <a:gd name="T17" fmla="*/ 60 h 60"/>
              <a:gd name="T18" fmla="*/ 4 w 16"/>
              <a:gd name="T19" fmla="*/ 4 h 60"/>
              <a:gd name="T20" fmla="*/ 12 w 16"/>
              <a:gd name="T21" fmla="*/ 4 h 60"/>
              <a:gd name="T22" fmla="*/ 12 w 16"/>
              <a:gd name="T23" fmla="*/ 56 h 60"/>
              <a:gd name="T24" fmla="*/ 4 w 16"/>
              <a:gd name="T25" fmla="*/ 56 h 60"/>
              <a:gd name="T26" fmla="*/ 4 w 16"/>
              <a:gd name="T27" fmla="*/ 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60">
                <a:moveTo>
                  <a:pt x="4" y="60"/>
                </a:move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lose/>
                <a:moveTo>
                  <a:pt x="4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56"/>
                  <a:pt x="12" y="56"/>
                  <a:pt x="12" y="56"/>
                </a:cubicBezTo>
                <a:cubicBezTo>
                  <a:pt x="4" y="56"/>
                  <a:pt x="4" y="56"/>
                  <a:pt x="4" y="56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0" name="Freeform 134"/>
          <p:cNvSpPr>
            <a:spLocks noEditPoints="1"/>
          </p:cNvSpPr>
          <p:nvPr/>
        </p:nvSpPr>
        <p:spPr bwMode="auto">
          <a:xfrm>
            <a:off x="9793930" y="3243255"/>
            <a:ext cx="96910" cy="366446"/>
          </a:xfrm>
          <a:custGeom>
            <a:avLst/>
            <a:gdLst>
              <a:gd name="T0" fmla="*/ 4 w 16"/>
              <a:gd name="T1" fmla="*/ 60 h 60"/>
              <a:gd name="T2" fmla="*/ 12 w 16"/>
              <a:gd name="T3" fmla="*/ 60 h 60"/>
              <a:gd name="T4" fmla="*/ 16 w 16"/>
              <a:gd name="T5" fmla="*/ 56 h 60"/>
              <a:gd name="T6" fmla="*/ 16 w 16"/>
              <a:gd name="T7" fmla="*/ 4 h 60"/>
              <a:gd name="T8" fmla="*/ 12 w 16"/>
              <a:gd name="T9" fmla="*/ 0 h 60"/>
              <a:gd name="T10" fmla="*/ 4 w 16"/>
              <a:gd name="T11" fmla="*/ 0 h 60"/>
              <a:gd name="T12" fmla="*/ 0 w 16"/>
              <a:gd name="T13" fmla="*/ 4 h 60"/>
              <a:gd name="T14" fmla="*/ 0 w 16"/>
              <a:gd name="T15" fmla="*/ 56 h 60"/>
              <a:gd name="T16" fmla="*/ 4 w 16"/>
              <a:gd name="T17" fmla="*/ 60 h 60"/>
              <a:gd name="T18" fmla="*/ 4 w 16"/>
              <a:gd name="T19" fmla="*/ 4 h 60"/>
              <a:gd name="T20" fmla="*/ 12 w 16"/>
              <a:gd name="T21" fmla="*/ 4 h 60"/>
              <a:gd name="T22" fmla="*/ 12 w 16"/>
              <a:gd name="T23" fmla="*/ 56 h 60"/>
              <a:gd name="T24" fmla="*/ 4 w 16"/>
              <a:gd name="T25" fmla="*/ 56 h 60"/>
              <a:gd name="T26" fmla="*/ 4 w 16"/>
              <a:gd name="T27" fmla="*/ 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60">
                <a:moveTo>
                  <a:pt x="4" y="60"/>
                </a:move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lose/>
                <a:moveTo>
                  <a:pt x="4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56"/>
                  <a:pt x="12" y="56"/>
                  <a:pt x="12" y="56"/>
                </a:cubicBezTo>
                <a:cubicBezTo>
                  <a:pt x="4" y="56"/>
                  <a:pt x="4" y="56"/>
                  <a:pt x="4" y="56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1" name="Freeform 135"/>
          <p:cNvSpPr>
            <a:spLocks noEditPoints="1"/>
          </p:cNvSpPr>
          <p:nvPr/>
        </p:nvSpPr>
        <p:spPr bwMode="auto">
          <a:xfrm>
            <a:off x="9942326" y="3243255"/>
            <a:ext cx="96910" cy="366446"/>
          </a:xfrm>
          <a:custGeom>
            <a:avLst/>
            <a:gdLst>
              <a:gd name="T0" fmla="*/ 4 w 16"/>
              <a:gd name="T1" fmla="*/ 60 h 60"/>
              <a:gd name="T2" fmla="*/ 12 w 16"/>
              <a:gd name="T3" fmla="*/ 60 h 60"/>
              <a:gd name="T4" fmla="*/ 16 w 16"/>
              <a:gd name="T5" fmla="*/ 56 h 60"/>
              <a:gd name="T6" fmla="*/ 16 w 16"/>
              <a:gd name="T7" fmla="*/ 4 h 60"/>
              <a:gd name="T8" fmla="*/ 12 w 16"/>
              <a:gd name="T9" fmla="*/ 0 h 60"/>
              <a:gd name="T10" fmla="*/ 4 w 16"/>
              <a:gd name="T11" fmla="*/ 0 h 60"/>
              <a:gd name="T12" fmla="*/ 0 w 16"/>
              <a:gd name="T13" fmla="*/ 4 h 60"/>
              <a:gd name="T14" fmla="*/ 0 w 16"/>
              <a:gd name="T15" fmla="*/ 56 h 60"/>
              <a:gd name="T16" fmla="*/ 4 w 16"/>
              <a:gd name="T17" fmla="*/ 60 h 60"/>
              <a:gd name="T18" fmla="*/ 4 w 16"/>
              <a:gd name="T19" fmla="*/ 4 h 60"/>
              <a:gd name="T20" fmla="*/ 12 w 16"/>
              <a:gd name="T21" fmla="*/ 4 h 60"/>
              <a:gd name="T22" fmla="*/ 12 w 16"/>
              <a:gd name="T23" fmla="*/ 56 h 60"/>
              <a:gd name="T24" fmla="*/ 4 w 16"/>
              <a:gd name="T25" fmla="*/ 56 h 60"/>
              <a:gd name="T26" fmla="*/ 4 w 16"/>
              <a:gd name="T27" fmla="*/ 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60">
                <a:moveTo>
                  <a:pt x="4" y="60"/>
                </a:move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lose/>
                <a:moveTo>
                  <a:pt x="4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56"/>
                  <a:pt x="12" y="56"/>
                  <a:pt x="12" y="56"/>
                </a:cubicBezTo>
                <a:cubicBezTo>
                  <a:pt x="4" y="56"/>
                  <a:pt x="4" y="56"/>
                  <a:pt x="4" y="56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1763817" y="4479597"/>
            <a:ext cx="1312880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法律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1364045" y="4945180"/>
            <a:ext cx="2112424" cy="332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安全生产法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005991" y="4479597"/>
            <a:ext cx="1312880" cy="4056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法规</a:t>
            </a:r>
            <a:endParaRPr lang="en-US" altLang="en-US" sz="24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3388815" y="4945180"/>
            <a:ext cx="2329828" cy="332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北京市安全生产条例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251317" y="4468167"/>
            <a:ext cx="1312880" cy="4056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规章</a:t>
            </a:r>
            <a:endParaRPr lang="en-US" altLang="en-US" sz="24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851545" y="4945180"/>
            <a:ext cx="2112424" cy="6366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北京市高处悬吊作业安全生产规定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495066" y="4445307"/>
            <a:ext cx="1312880" cy="4056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标准</a:t>
            </a:r>
            <a:endParaRPr lang="en-US" altLang="en-US" sz="24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50" name="圆角矩形 49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02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法律法规标准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sp>
        <p:nvSpPr>
          <p:cNvPr id="53" name="TextBox 13"/>
          <p:cNvSpPr txBox="1"/>
          <p:nvPr>
            <p:custDataLst>
              <p:tags r:id="rId2"/>
            </p:custDataLst>
          </p:nvPr>
        </p:nvSpPr>
        <p:spPr>
          <a:xfrm>
            <a:off x="8054351" y="4861342"/>
            <a:ext cx="4014440" cy="2123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GB23525《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座板式单人吊具悬吊作业安          全技术规范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GB2811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安全帽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GB6095 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安全带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GB3608 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高处作业分级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GB/T 6096《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安全带测试方法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GB14866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个人用眼护具技术要求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  <a:p>
            <a:pPr defTabSz="121666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DB11T1194《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高处悬吊作业企业安全生产管理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规范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2"/>
          <p:cNvSpPr/>
          <p:nvPr/>
        </p:nvSpPr>
        <p:spPr>
          <a:xfrm>
            <a:off x="4435717" y="2001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Oval 13"/>
          <p:cNvSpPr/>
          <p:nvPr/>
        </p:nvSpPr>
        <p:spPr>
          <a:xfrm>
            <a:off x="1869796" y="2001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" name="Oval 16"/>
          <p:cNvSpPr/>
          <p:nvPr/>
        </p:nvSpPr>
        <p:spPr>
          <a:xfrm>
            <a:off x="581057" y="3529716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Oval 18"/>
          <p:cNvSpPr/>
          <p:nvPr/>
        </p:nvSpPr>
        <p:spPr>
          <a:xfrm>
            <a:off x="3129657" y="3529716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Oval 24"/>
          <p:cNvSpPr/>
          <p:nvPr/>
        </p:nvSpPr>
        <p:spPr>
          <a:xfrm>
            <a:off x="9641912" y="2001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5719897" y="3529716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8353787" y="3520281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7042991" y="2001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4830298" y="2398042"/>
            <a:ext cx="649039" cy="45829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15" name="Group 49"/>
          <p:cNvGrpSpPr/>
          <p:nvPr/>
        </p:nvGrpSpPr>
        <p:grpSpPr>
          <a:xfrm>
            <a:off x="2234808" y="2300534"/>
            <a:ext cx="708177" cy="586803"/>
            <a:chOff x="6350" y="0"/>
            <a:chExt cx="733775" cy="608013"/>
          </a:xfrm>
          <a:solidFill>
            <a:schemeClr val="bg1"/>
          </a:solidFill>
        </p:grpSpPr>
        <p:sp>
          <p:nvSpPr>
            <p:cNvPr id="16" name="Freeform 9"/>
            <p:cNvSpPr/>
            <p:nvPr/>
          </p:nvSpPr>
          <p:spPr bwMode="auto">
            <a:xfrm>
              <a:off x="132112" y="309563"/>
              <a:ext cx="307975" cy="290513"/>
            </a:xfrm>
            <a:custGeom>
              <a:avLst/>
              <a:gdLst>
                <a:gd name="T0" fmla="*/ 194 w 194"/>
                <a:gd name="T1" fmla="*/ 0 h 183"/>
                <a:gd name="T2" fmla="*/ 0 w 194"/>
                <a:gd name="T3" fmla="*/ 0 h 183"/>
                <a:gd name="T4" fmla="*/ 0 w 194"/>
                <a:gd name="T5" fmla="*/ 31 h 183"/>
                <a:gd name="T6" fmla="*/ 19 w 194"/>
                <a:gd name="T7" fmla="*/ 31 h 183"/>
                <a:gd name="T8" fmla="*/ 19 w 194"/>
                <a:gd name="T9" fmla="*/ 183 h 183"/>
                <a:gd name="T10" fmla="*/ 161 w 194"/>
                <a:gd name="T11" fmla="*/ 183 h 183"/>
                <a:gd name="T12" fmla="*/ 161 w 194"/>
                <a:gd name="T13" fmla="*/ 31 h 183"/>
                <a:gd name="T14" fmla="*/ 194 w 194"/>
                <a:gd name="T15" fmla="*/ 31 h 183"/>
                <a:gd name="T16" fmla="*/ 194 w 19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3">
                  <a:moveTo>
                    <a:pt x="19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183"/>
                  </a:lnTo>
                  <a:lnTo>
                    <a:pt x="161" y="183"/>
                  </a:lnTo>
                  <a:lnTo>
                    <a:pt x="161" y="31"/>
                  </a:lnTo>
                  <a:lnTo>
                    <a:pt x="194" y="3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4450" y="0"/>
              <a:ext cx="111125" cy="107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35337" y="252413"/>
              <a:ext cx="204788" cy="352425"/>
            </a:xfrm>
            <a:custGeom>
              <a:avLst/>
              <a:gdLst>
                <a:gd name="T0" fmla="*/ 50 w 54"/>
                <a:gd name="T1" fmla="*/ 0 h 92"/>
                <a:gd name="T2" fmla="*/ 49 w 54"/>
                <a:gd name="T3" fmla="*/ 1 h 92"/>
                <a:gd name="T4" fmla="*/ 29 w 54"/>
                <a:gd name="T5" fmla="*/ 47 h 92"/>
                <a:gd name="T6" fmla="*/ 25 w 54"/>
                <a:gd name="T7" fmla="*/ 47 h 92"/>
                <a:gd name="T8" fmla="*/ 1 w 54"/>
                <a:gd name="T9" fmla="*/ 56 h 92"/>
                <a:gd name="T10" fmla="*/ 0 w 54"/>
                <a:gd name="T11" fmla="*/ 57 h 92"/>
                <a:gd name="T12" fmla="*/ 3 w 54"/>
                <a:gd name="T13" fmla="*/ 61 h 92"/>
                <a:gd name="T14" fmla="*/ 4 w 54"/>
                <a:gd name="T15" fmla="*/ 61 h 92"/>
                <a:gd name="T16" fmla="*/ 17 w 54"/>
                <a:gd name="T17" fmla="*/ 54 h 92"/>
                <a:gd name="T18" fmla="*/ 17 w 54"/>
                <a:gd name="T19" fmla="*/ 81 h 92"/>
                <a:gd name="T20" fmla="*/ 9 w 54"/>
                <a:gd name="T21" fmla="*/ 85 h 92"/>
                <a:gd name="T22" fmla="*/ 11 w 54"/>
                <a:gd name="T23" fmla="*/ 90 h 92"/>
                <a:gd name="T24" fmla="*/ 19 w 54"/>
                <a:gd name="T25" fmla="*/ 86 h 92"/>
                <a:gd name="T26" fmla="*/ 27 w 54"/>
                <a:gd name="T27" fmla="*/ 92 h 92"/>
                <a:gd name="T28" fmla="*/ 30 w 54"/>
                <a:gd name="T29" fmla="*/ 87 h 92"/>
                <a:gd name="T30" fmla="*/ 22 w 54"/>
                <a:gd name="T31" fmla="*/ 81 h 92"/>
                <a:gd name="T32" fmla="*/ 22 w 54"/>
                <a:gd name="T33" fmla="*/ 53 h 92"/>
                <a:gd name="T34" fmla="*/ 25 w 54"/>
                <a:gd name="T35" fmla="*/ 52 h 92"/>
                <a:gd name="T36" fmla="*/ 30 w 54"/>
                <a:gd name="T37" fmla="*/ 53 h 92"/>
                <a:gd name="T38" fmla="*/ 32 w 54"/>
                <a:gd name="T39" fmla="*/ 54 h 92"/>
                <a:gd name="T40" fmla="*/ 33 w 54"/>
                <a:gd name="T41" fmla="*/ 51 h 92"/>
                <a:gd name="T42" fmla="*/ 53 w 54"/>
                <a:gd name="T43" fmla="*/ 5 h 92"/>
                <a:gd name="T44" fmla="*/ 54 w 54"/>
                <a:gd name="T45" fmla="*/ 5 h 92"/>
                <a:gd name="T46" fmla="*/ 50 w 54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92">
                  <a:moveTo>
                    <a:pt x="50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1" y="8"/>
                    <a:pt x="32" y="37"/>
                    <a:pt x="29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13" y="47"/>
                    <a:pt x="1" y="56"/>
                    <a:pt x="1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10" y="56"/>
                    <a:pt x="17" y="5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2"/>
                    <a:pt x="25" y="52"/>
                  </a:cubicBezTo>
                  <a:cubicBezTo>
                    <a:pt x="27" y="52"/>
                    <a:pt x="28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6"/>
                    <a:pt x="47" y="11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350" y="114300"/>
              <a:ext cx="244475" cy="485775"/>
            </a:xfrm>
            <a:custGeom>
              <a:avLst/>
              <a:gdLst>
                <a:gd name="T0" fmla="*/ 48 w 64"/>
                <a:gd name="T1" fmla="*/ 27 h 127"/>
                <a:gd name="T2" fmla="*/ 28 w 64"/>
                <a:gd name="T3" fmla="*/ 28 h 127"/>
                <a:gd name="T4" fmla="*/ 30 w 64"/>
                <a:gd name="T5" fmla="*/ 18 h 127"/>
                <a:gd name="T6" fmla="*/ 19 w 64"/>
                <a:gd name="T7" fmla="*/ 1 h 127"/>
                <a:gd name="T8" fmla="*/ 7 w 64"/>
                <a:gd name="T9" fmla="*/ 4 h 127"/>
                <a:gd name="T10" fmla="*/ 5 w 64"/>
                <a:gd name="T11" fmla="*/ 5 h 127"/>
                <a:gd name="T12" fmla="*/ 0 w 64"/>
                <a:gd name="T13" fmla="*/ 35 h 127"/>
                <a:gd name="T14" fmla="*/ 6 w 64"/>
                <a:gd name="T15" fmla="*/ 74 h 127"/>
                <a:gd name="T16" fmla="*/ 6 w 64"/>
                <a:gd name="T17" fmla="*/ 118 h 127"/>
                <a:gd name="T18" fmla="*/ 20 w 64"/>
                <a:gd name="T19" fmla="*/ 118 h 127"/>
                <a:gd name="T20" fmla="*/ 20 w 64"/>
                <a:gd name="T21" fmla="*/ 72 h 127"/>
                <a:gd name="T22" fmla="*/ 23 w 64"/>
                <a:gd name="T23" fmla="*/ 72 h 127"/>
                <a:gd name="T24" fmla="*/ 24 w 64"/>
                <a:gd name="T25" fmla="*/ 66 h 127"/>
                <a:gd name="T26" fmla="*/ 25 w 64"/>
                <a:gd name="T27" fmla="*/ 44 h 127"/>
                <a:gd name="T28" fmla="*/ 56 w 64"/>
                <a:gd name="T29" fmla="*/ 40 h 127"/>
                <a:gd name="T30" fmla="*/ 48 w 64"/>
                <a:gd name="T31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27">
                  <a:moveTo>
                    <a:pt x="48" y="27"/>
                  </a:moveTo>
                  <a:cubicBezTo>
                    <a:pt x="40" y="31"/>
                    <a:pt x="34" y="31"/>
                    <a:pt x="28" y="28"/>
                  </a:cubicBezTo>
                  <a:cubicBezTo>
                    <a:pt x="29" y="25"/>
                    <a:pt x="29" y="21"/>
                    <a:pt x="30" y="18"/>
                  </a:cubicBezTo>
                  <a:cubicBezTo>
                    <a:pt x="33" y="10"/>
                    <a:pt x="26" y="2"/>
                    <a:pt x="19" y="1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2" y="16"/>
                    <a:pt x="0" y="35"/>
                    <a:pt x="0" y="35"/>
                  </a:cubicBezTo>
                  <a:cubicBezTo>
                    <a:pt x="0" y="65"/>
                    <a:pt x="3" y="73"/>
                    <a:pt x="6" y="7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7"/>
                    <a:pt x="20" y="127"/>
                    <a:pt x="20" y="11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0"/>
                    <a:pt x="24" y="68"/>
                    <a:pt x="24" y="66"/>
                  </a:cubicBezTo>
                  <a:cubicBezTo>
                    <a:pt x="24" y="58"/>
                    <a:pt x="25" y="51"/>
                    <a:pt x="25" y="44"/>
                  </a:cubicBezTo>
                  <a:cubicBezTo>
                    <a:pt x="35" y="47"/>
                    <a:pt x="45" y="46"/>
                    <a:pt x="56" y="40"/>
                  </a:cubicBezTo>
                  <a:cubicBezTo>
                    <a:pt x="64" y="36"/>
                    <a:pt x="57" y="23"/>
                    <a:pt x="48" y="27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330549" y="80963"/>
              <a:ext cx="406400" cy="527050"/>
            </a:xfrm>
            <a:custGeom>
              <a:avLst/>
              <a:gdLst>
                <a:gd name="T0" fmla="*/ 84 w 107"/>
                <a:gd name="T1" fmla="*/ 76 h 138"/>
                <a:gd name="T2" fmla="*/ 95 w 107"/>
                <a:gd name="T3" fmla="*/ 48 h 138"/>
                <a:gd name="T4" fmla="*/ 74 w 107"/>
                <a:gd name="T5" fmla="*/ 28 h 138"/>
                <a:gd name="T6" fmla="*/ 70 w 107"/>
                <a:gd name="T7" fmla="*/ 33 h 138"/>
                <a:gd name="T8" fmla="*/ 38 w 107"/>
                <a:gd name="T9" fmla="*/ 27 h 138"/>
                <a:gd name="T10" fmla="*/ 32 w 107"/>
                <a:gd name="T11" fmla="*/ 28 h 138"/>
                <a:gd name="T12" fmla="*/ 2 w 107"/>
                <a:gd name="T13" fmla="*/ 0 h 138"/>
                <a:gd name="T14" fmla="*/ 0 w 107"/>
                <a:gd name="T15" fmla="*/ 3 h 138"/>
                <a:gd name="T16" fmla="*/ 29 w 107"/>
                <a:gd name="T17" fmla="*/ 31 h 138"/>
                <a:gd name="T18" fmla="*/ 34 w 107"/>
                <a:gd name="T19" fmla="*/ 42 h 138"/>
                <a:gd name="T20" fmla="*/ 62 w 107"/>
                <a:gd name="T21" fmla="*/ 48 h 138"/>
                <a:gd name="T22" fmla="*/ 55 w 107"/>
                <a:gd name="T23" fmla="*/ 75 h 138"/>
                <a:gd name="T24" fmla="*/ 20 w 107"/>
                <a:gd name="T25" fmla="*/ 126 h 138"/>
                <a:gd name="T26" fmla="*/ 38 w 107"/>
                <a:gd name="T27" fmla="*/ 126 h 138"/>
                <a:gd name="T28" fmla="*/ 70 w 107"/>
                <a:gd name="T29" fmla="*/ 90 h 138"/>
                <a:gd name="T30" fmla="*/ 84 w 107"/>
                <a:gd name="T31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8">
                  <a:moveTo>
                    <a:pt x="84" y="76"/>
                  </a:moveTo>
                  <a:cubicBezTo>
                    <a:pt x="84" y="66"/>
                    <a:pt x="87" y="56"/>
                    <a:pt x="95" y="48"/>
                  </a:cubicBezTo>
                  <a:cubicBezTo>
                    <a:pt x="107" y="35"/>
                    <a:pt x="87" y="15"/>
                    <a:pt x="74" y="28"/>
                  </a:cubicBezTo>
                  <a:cubicBezTo>
                    <a:pt x="73" y="30"/>
                    <a:pt x="71" y="32"/>
                    <a:pt x="70" y="33"/>
                  </a:cubicBezTo>
                  <a:cubicBezTo>
                    <a:pt x="59" y="32"/>
                    <a:pt x="48" y="31"/>
                    <a:pt x="38" y="27"/>
                  </a:cubicBezTo>
                  <a:cubicBezTo>
                    <a:pt x="35" y="26"/>
                    <a:pt x="33" y="27"/>
                    <a:pt x="32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5"/>
                    <a:pt x="28" y="40"/>
                    <a:pt x="34" y="42"/>
                  </a:cubicBezTo>
                  <a:cubicBezTo>
                    <a:pt x="43" y="45"/>
                    <a:pt x="52" y="47"/>
                    <a:pt x="62" y="48"/>
                  </a:cubicBezTo>
                  <a:cubicBezTo>
                    <a:pt x="58" y="56"/>
                    <a:pt x="56" y="65"/>
                    <a:pt x="55" y="75"/>
                  </a:cubicBezTo>
                  <a:cubicBezTo>
                    <a:pt x="34" y="83"/>
                    <a:pt x="23" y="102"/>
                    <a:pt x="20" y="126"/>
                  </a:cubicBezTo>
                  <a:cubicBezTo>
                    <a:pt x="18" y="138"/>
                    <a:pt x="37" y="138"/>
                    <a:pt x="38" y="126"/>
                  </a:cubicBezTo>
                  <a:cubicBezTo>
                    <a:pt x="41" y="107"/>
                    <a:pt x="52" y="94"/>
                    <a:pt x="70" y="90"/>
                  </a:cubicBezTo>
                  <a:cubicBezTo>
                    <a:pt x="78" y="90"/>
                    <a:pt x="83" y="84"/>
                    <a:pt x="84" y="7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95662" y="53975"/>
              <a:ext cx="111125" cy="111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grpSp>
        <p:nvGrpSpPr>
          <p:cNvPr id="22" name="Group 56"/>
          <p:cNvGrpSpPr/>
          <p:nvPr/>
        </p:nvGrpSpPr>
        <p:grpSpPr>
          <a:xfrm>
            <a:off x="990760" y="3828659"/>
            <a:ext cx="618795" cy="616057"/>
            <a:chOff x="6350" y="-3175"/>
            <a:chExt cx="717550" cy="714376"/>
          </a:xfrm>
          <a:solidFill>
            <a:schemeClr val="bg1"/>
          </a:solidFill>
        </p:grpSpPr>
        <p:sp>
          <p:nvSpPr>
            <p:cNvPr id="23" name="Freeform 18"/>
            <p:cNvSpPr/>
            <p:nvPr/>
          </p:nvSpPr>
          <p:spPr bwMode="auto">
            <a:xfrm>
              <a:off x="438150" y="430213"/>
              <a:ext cx="285750" cy="280988"/>
            </a:xfrm>
            <a:custGeom>
              <a:avLst/>
              <a:gdLst>
                <a:gd name="T0" fmla="*/ 68 w 75"/>
                <a:gd name="T1" fmla="*/ 42 h 74"/>
                <a:gd name="T2" fmla="*/ 25 w 75"/>
                <a:gd name="T3" fmla="*/ 0 h 74"/>
                <a:gd name="T4" fmla="*/ 0 w 75"/>
                <a:gd name="T5" fmla="*/ 24 h 74"/>
                <a:gd name="T6" fmla="*/ 43 w 75"/>
                <a:gd name="T7" fmla="*/ 67 h 74"/>
                <a:gd name="T8" fmla="*/ 68 w 75"/>
                <a:gd name="T9" fmla="*/ 67 h 74"/>
                <a:gd name="T10" fmla="*/ 68 w 75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350" y="-3175"/>
              <a:ext cx="530225" cy="531813"/>
            </a:xfrm>
            <a:custGeom>
              <a:avLst/>
              <a:gdLst>
                <a:gd name="T0" fmla="*/ 139 w 139"/>
                <a:gd name="T1" fmla="*/ 70 h 140"/>
                <a:gd name="T2" fmla="*/ 70 w 139"/>
                <a:gd name="T3" fmla="*/ 0 h 140"/>
                <a:gd name="T4" fmla="*/ 0 w 139"/>
                <a:gd name="T5" fmla="*/ 70 h 140"/>
                <a:gd name="T6" fmla="*/ 70 w 139"/>
                <a:gd name="T7" fmla="*/ 140 h 140"/>
                <a:gd name="T8" fmla="*/ 139 w 139"/>
                <a:gd name="T9" fmla="*/ 70 h 140"/>
                <a:gd name="T10" fmla="*/ 70 w 139"/>
                <a:gd name="T11" fmla="*/ 122 h 140"/>
                <a:gd name="T12" fmla="*/ 17 w 139"/>
                <a:gd name="T13" fmla="*/ 70 h 140"/>
                <a:gd name="T14" fmla="*/ 70 w 139"/>
                <a:gd name="T15" fmla="*/ 17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17475" y="106363"/>
              <a:ext cx="157163" cy="15557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3574210" y="3867803"/>
            <a:ext cx="549095" cy="549096"/>
          </a:xfrm>
          <a:custGeom>
            <a:avLst/>
            <a:gdLst>
              <a:gd name="T0" fmla="*/ 178 w 190"/>
              <a:gd name="T1" fmla="*/ 0 h 190"/>
              <a:gd name="T2" fmla="*/ 12 w 190"/>
              <a:gd name="T3" fmla="*/ 0 h 190"/>
              <a:gd name="T4" fmla="*/ 0 w 190"/>
              <a:gd name="T5" fmla="*/ 11 h 190"/>
              <a:gd name="T6" fmla="*/ 0 w 190"/>
              <a:gd name="T7" fmla="*/ 178 h 190"/>
              <a:gd name="T8" fmla="*/ 12 w 190"/>
              <a:gd name="T9" fmla="*/ 190 h 190"/>
              <a:gd name="T10" fmla="*/ 178 w 190"/>
              <a:gd name="T11" fmla="*/ 190 h 190"/>
              <a:gd name="T12" fmla="*/ 190 w 190"/>
              <a:gd name="T13" fmla="*/ 178 h 190"/>
              <a:gd name="T14" fmla="*/ 190 w 190"/>
              <a:gd name="T15" fmla="*/ 11 h 190"/>
              <a:gd name="T16" fmla="*/ 178 w 190"/>
              <a:gd name="T17" fmla="*/ 0 h 190"/>
              <a:gd name="T18" fmla="*/ 36 w 190"/>
              <a:gd name="T19" fmla="*/ 178 h 190"/>
              <a:gd name="T20" fmla="*/ 12 w 190"/>
              <a:gd name="T21" fmla="*/ 178 h 190"/>
              <a:gd name="T22" fmla="*/ 12 w 190"/>
              <a:gd name="T23" fmla="*/ 154 h 190"/>
              <a:gd name="T24" fmla="*/ 36 w 190"/>
              <a:gd name="T25" fmla="*/ 154 h 190"/>
              <a:gd name="T26" fmla="*/ 36 w 190"/>
              <a:gd name="T27" fmla="*/ 178 h 190"/>
              <a:gd name="T28" fmla="*/ 36 w 190"/>
              <a:gd name="T29" fmla="*/ 130 h 190"/>
              <a:gd name="T30" fmla="*/ 12 w 190"/>
              <a:gd name="T31" fmla="*/ 130 h 190"/>
              <a:gd name="T32" fmla="*/ 12 w 190"/>
              <a:gd name="T33" fmla="*/ 106 h 190"/>
              <a:gd name="T34" fmla="*/ 36 w 190"/>
              <a:gd name="T35" fmla="*/ 106 h 190"/>
              <a:gd name="T36" fmla="*/ 36 w 190"/>
              <a:gd name="T37" fmla="*/ 130 h 190"/>
              <a:gd name="T38" fmla="*/ 36 w 190"/>
              <a:gd name="T39" fmla="*/ 83 h 190"/>
              <a:gd name="T40" fmla="*/ 12 w 190"/>
              <a:gd name="T41" fmla="*/ 83 h 190"/>
              <a:gd name="T42" fmla="*/ 12 w 190"/>
              <a:gd name="T43" fmla="*/ 59 h 190"/>
              <a:gd name="T44" fmla="*/ 36 w 190"/>
              <a:gd name="T45" fmla="*/ 59 h 190"/>
              <a:gd name="T46" fmla="*/ 36 w 190"/>
              <a:gd name="T47" fmla="*/ 83 h 190"/>
              <a:gd name="T48" fmla="*/ 36 w 190"/>
              <a:gd name="T49" fmla="*/ 35 h 190"/>
              <a:gd name="T50" fmla="*/ 12 w 190"/>
              <a:gd name="T51" fmla="*/ 35 h 190"/>
              <a:gd name="T52" fmla="*/ 12 w 190"/>
              <a:gd name="T53" fmla="*/ 11 h 190"/>
              <a:gd name="T54" fmla="*/ 36 w 190"/>
              <a:gd name="T55" fmla="*/ 11 h 190"/>
              <a:gd name="T56" fmla="*/ 36 w 190"/>
              <a:gd name="T57" fmla="*/ 35 h 190"/>
              <a:gd name="T58" fmla="*/ 143 w 190"/>
              <a:gd name="T59" fmla="*/ 178 h 190"/>
              <a:gd name="T60" fmla="*/ 48 w 190"/>
              <a:gd name="T61" fmla="*/ 178 h 190"/>
              <a:gd name="T62" fmla="*/ 48 w 190"/>
              <a:gd name="T63" fmla="*/ 118 h 190"/>
              <a:gd name="T64" fmla="*/ 143 w 190"/>
              <a:gd name="T65" fmla="*/ 118 h 190"/>
              <a:gd name="T66" fmla="*/ 143 w 190"/>
              <a:gd name="T67" fmla="*/ 178 h 190"/>
              <a:gd name="T68" fmla="*/ 143 w 190"/>
              <a:gd name="T69" fmla="*/ 106 h 190"/>
              <a:gd name="T70" fmla="*/ 48 w 190"/>
              <a:gd name="T71" fmla="*/ 106 h 190"/>
              <a:gd name="T72" fmla="*/ 48 w 190"/>
              <a:gd name="T73" fmla="*/ 11 h 190"/>
              <a:gd name="T74" fmla="*/ 143 w 190"/>
              <a:gd name="T75" fmla="*/ 11 h 190"/>
              <a:gd name="T76" fmla="*/ 143 w 190"/>
              <a:gd name="T77" fmla="*/ 106 h 190"/>
              <a:gd name="T78" fmla="*/ 178 w 190"/>
              <a:gd name="T79" fmla="*/ 178 h 190"/>
              <a:gd name="T80" fmla="*/ 154 w 190"/>
              <a:gd name="T81" fmla="*/ 178 h 190"/>
              <a:gd name="T82" fmla="*/ 154 w 190"/>
              <a:gd name="T83" fmla="*/ 154 h 190"/>
              <a:gd name="T84" fmla="*/ 178 w 190"/>
              <a:gd name="T85" fmla="*/ 154 h 190"/>
              <a:gd name="T86" fmla="*/ 178 w 190"/>
              <a:gd name="T87" fmla="*/ 178 h 190"/>
              <a:gd name="T88" fmla="*/ 178 w 190"/>
              <a:gd name="T89" fmla="*/ 130 h 190"/>
              <a:gd name="T90" fmla="*/ 154 w 190"/>
              <a:gd name="T91" fmla="*/ 130 h 190"/>
              <a:gd name="T92" fmla="*/ 154 w 190"/>
              <a:gd name="T93" fmla="*/ 106 h 190"/>
              <a:gd name="T94" fmla="*/ 178 w 190"/>
              <a:gd name="T95" fmla="*/ 106 h 190"/>
              <a:gd name="T96" fmla="*/ 178 w 190"/>
              <a:gd name="T97" fmla="*/ 130 h 190"/>
              <a:gd name="T98" fmla="*/ 178 w 190"/>
              <a:gd name="T99" fmla="*/ 83 h 190"/>
              <a:gd name="T100" fmla="*/ 154 w 190"/>
              <a:gd name="T101" fmla="*/ 83 h 190"/>
              <a:gd name="T102" fmla="*/ 154 w 190"/>
              <a:gd name="T103" fmla="*/ 59 h 190"/>
              <a:gd name="T104" fmla="*/ 178 w 190"/>
              <a:gd name="T105" fmla="*/ 59 h 190"/>
              <a:gd name="T106" fmla="*/ 178 w 190"/>
              <a:gd name="T107" fmla="*/ 83 h 190"/>
              <a:gd name="T108" fmla="*/ 178 w 190"/>
              <a:gd name="T109" fmla="*/ 35 h 190"/>
              <a:gd name="T110" fmla="*/ 154 w 190"/>
              <a:gd name="T111" fmla="*/ 35 h 190"/>
              <a:gd name="T112" fmla="*/ 154 w 190"/>
              <a:gd name="T113" fmla="*/ 11 h 190"/>
              <a:gd name="T114" fmla="*/ 178 w 190"/>
              <a:gd name="T115" fmla="*/ 11 h 190"/>
              <a:gd name="T116" fmla="*/ 178 w 190"/>
              <a:gd name="T117" fmla="*/ 3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0" h="190">
                <a:moveTo>
                  <a:pt x="17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4"/>
                  <a:pt x="5" y="190"/>
                  <a:pt x="12" y="190"/>
                </a:cubicBezTo>
                <a:cubicBezTo>
                  <a:pt x="178" y="190"/>
                  <a:pt x="178" y="190"/>
                  <a:pt x="178" y="190"/>
                </a:cubicBezTo>
                <a:cubicBezTo>
                  <a:pt x="185" y="190"/>
                  <a:pt x="190" y="184"/>
                  <a:pt x="190" y="178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90" y="5"/>
                  <a:pt x="185" y="0"/>
                  <a:pt x="178" y="0"/>
                </a:cubicBezTo>
                <a:moveTo>
                  <a:pt x="36" y="178"/>
                </a:moveTo>
                <a:cubicBezTo>
                  <a:pt x="12" y="178"/>
                  <a:pt x="12" y="178"/>
                  <a:pt x="12" y="178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36" y="154"/>
                  <a:pt x="36" y="154"/>
                  <a:pt x="36" y="154"/>
                </a:cubicBezTo>
                <a:lnTo>
                  <a:pt x="36" y="178"/>
                </a:lnTo>
                <a:close/>
                <a:moveTo>
                  <a:pt x="36" y="130"/>
                </a:moveTo>
                <a:cubicBezTo>
                  <a:pt x="12" y="130"/>
                  <a:pt x="12" y="130"/>
                  <a:pt x="12" y="13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36" y="106"/>
                  <a:pt x="36" y="106"/>
                  <a:pt x="36" y="106"/>
                </a:cubicBezTo>
                <a:lnTo>
                  <a:pt x="36" y="130"/>
                </a:lnTo>
                <a:close/>
                <a:moveTo>
                  <a:pt x="36" y="83"/>
                </a:moveTo>
                <a:cubicBezTo>
                  <a:pt x="12" y="83"/>
                  <a:pt x="12" y="83"/>
                  <a:pt x="12" y="83"/>
                </a:cubicBezTo>
                <a:cubicBezTo>
                  <a:pt x="12" y="59"/>
                  <a:pt x="12" y="59"/>
                  <a:pt x="12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3"/>
                </a:lnTo>
                <a:close/>
                <a:moveTo>
                  <a:pt x="36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11"/>
                  <a:pt x="12" y="11"/>
                  <a:pt x="12" y="11"/>
                </a:cubicBezTo>
                <a:cubicBezTo>
                  <a:pt x="36" y="11"/>
                  <a:pt x="36" y="11"/>
                  <a:pt x="36" y="11"/>
                </a:cubicBezTo>
                <a:lnTo>
                  <a:pt x="36" y="35"/>
                </a:lnTo>
                <a:close/>
                <a:moveTo>
                  <a:pt x="143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143" y="118"/>
                  <a:pt x="143" y="118"/>
                  <a:pt x="143" y="118"/>
                </a:cubicBezTo>
                <a:lnTo>
                  <a:pt x="143" y="178"/>
                </a:lnTo>
                <a:close/>
                <a:moveTo>
                  <a:pt x="143" y="106"/>
                </a:moveTo>
                <a:cubicBezTo>
                  <a:pt x="48" y="106"/>
                  <a:pt x="48" y="106"/>
                  <a:pt x="48" y="106"/>
                </a:cubicBezTo>
                <a:cubicBezTo>
                  <a:pt x="48" y="11"/>
                  <a:pt x="48" y="11"/>
                  <a:pt x="48" y="11"/>
                </a:cubicBezTo>
                <a:cubicBezTo>
                  <a:pt x="143" y="11"/>
                  <a:pt x="143" y="11"/>
                  <a:pt x="143" y="11"/>
                </a:cubicBezTo>
                <a:lnTo>
                  <a:pt x="143" y="106"/>
                </a:lnTo>
                <a:close/>
                <a:moveTo>
                  <a:pt x="178" y="178"/>
                </a:moveTo>
                <a:cubicBezTo>
                  <a:pt x="154" y="178"/>
                  <a:pt x="154" y="178"/>
                  <a:pt x="154" y="178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78" y="154"/>
                  <a:pt x="178" y="154"/>
                  <a:pt x="178" y="154"/>
                </a:cubicBezTo>
                <a:lnTo>
                  <a:pt x="178" y="178"/>
                </a:lnTo>
                <a:close/>
                <a:moveTo>
                  <a:pt x="178" y="130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78" y="106"/>
                  <a:pt x="178" y="106"/>
                  <a:pt x="178" y="106"/>
                </a:cubicBezTo>
                <a:lnTo>
                  <a:pt x="178" y="130"/>
                </a:lnTo>
                <a:close/>
                <a:moveTo>
                  <a:pt x="178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78" y="59"/>
                  <a:pt x="178" y="59"/>
                  <a:pt x="178" y="59"/>
                </a:cubicBezTo>
                <a:lnTo>
                  <a:pt x="178" y="83"/>
                </a:lnTo>
                <a:close/>
                <a:moveTo>
                  <a:pt x="178" y="35"/>
                </a:moveTo>
                <a:cubicBezTo>
                  <a:pt x="154" y="35"/>
                  <a:pt x="154" y="35"/>
                  <a:pt x="154" y="35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8" y="11"/>
                  <a:pt x="178" y="11"/>
                  <a:pt x="178" y="11"/>
                </a:cubicBezTo>
                <a:lnTo>
                  <a:pt x="17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27" name="Group 61"/>
          <p:cNvGrpSpPr/>
          <p:nvPr/>
        </p:nvGrpSpPr>
        <p:grpSpPr>
          <a:xfrm>
            <a:off x="7464948" y="2333147"/>
            <a:ext cx="594287" cy="578988"/>
            <a:chOff x="3532018" y="-211904"/>
            <a:chExt cx="801688" cy="781051"/>
          </a:xfrm>
          <a:solidFill>
            <a:schemeClr val="bg1"/>
          </a:solidFill>
        </p:grpSpPr>
        <p:sp>
          <p:nvSpPr>
            <p:cNvPr id="28" name="Freeform 28"/>
            <p:cNvSpPr/>
            <p:nvPr/>
          </p:nvSpPr>
          <p:spPr bwMode="auto">
            <a:xfrm>
              <a:off x="3532018" y="-149991"/>
              <a:ext cx="719138" cy="719138"/>
            </a:xfrm>
            <a:custGeom>
              <a:avLst/>
              <a:gdLst>
                <a:gd name="T0" fmla="*/ 94 w 189"/>
                <a:gd name="T1" fmla="*/ 95 h 189"/>
                <a:gd name="T2" fmla="*/ 189 w 189"/>
                <a:gd name="T3" fmla="*/ 95 h 189"/>
                <a:gd name="T4" fmla="*/ 94 w 189"/>
                <a:gd name="T5" fmla="*/ 189 h 189"/>
                <a:gd name="T6" fmla="*/ 0 w 189"/>
                <a:gd name="T7" fmla="*/ 95 h 189"/>
                <a:gd name="T8" fmla="*/ 94 w 189"/>
                <a:gd name="T9" fmla="*/ 0 h 189"/>
                <a:gd name="T10" fmla="*/ 94 w 189"/>
                <a:gd name="T1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9">
                  <a:moveTo>
                    <a:pt x="94" y="95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9" y="147"/>
                    <a:pt x="147" y="189"/>
                    <a:pt x="94" y="189"/>
                  </a:cubicBezTo>
                  <a:cubicBezTo>
                    <a:pt x="42" y="189"/>
                    <a:pt x="0" y="147"/>
                    <a:pt x="0" y="95"/>
                  </a:cubicBezTo>
                  <a:cubicBezTo>
                    <a:pt x="0" y="42"/>
                    <a:pt x="42" y="0"/>
                    <a:pt x="94" y="0"/>
                  </a:cubicBezTo>
                  <a:lnTo>
                    <a:pt x="94" y="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973343" y="-211904"/>
              <a:ext cx="360363" cy="361950"/>
            </a:xfrm>
            <a:custGeom>
              <a:avLst/>
              <a:gdLst>
                <a:gd name="T0" fmla="*/ 0 w 95"/>
                <a:gd name="T1" fmla="*/ 95 h 95"/>
                <a:gd name="T2" fmla="*/ 95 w 95"/>
                <a:gd name="T3" fmla="*/ 95 h 95"/>
                <a:gd name="T4" fmla="*/ 0 w 95"/>
                <a:gd name="T5" fmla="*/ 0 h 95"/>
                <a:gd name="T6" fmla="*/ 0 w 9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5">
                  <a:moveTo>
                    <a:pt x="0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30" name="Freeform 33"/>
          <p:cNvSpPr>
            <a:spLocks noEditPoints="1"/>
          </p:cNvSpPr>
          <p:nvPr/>
        </p:nvSpPr>
        <p:spPr bwMode="auto">
          <a:xfrm>
            <a:off x="8717162" y="3845652"/>
            <a:ext cx="711451" cy="631013"/>
          </a:xfrm>
          <a:custGeom>
            <a:avLst/>
            <a:gdLst>
              <a:gd name="T0" fmla="*/ 211 w 214"/>
              <a:gd name="T1" fmla="*/ 26 h 189"/>
              <a:gd name="T2" fmla="*/ 193 w 214"/>
              <a:gd name="T3" fmla="*/ 7 h 189"/>
              <a:gd name="T4" fmla="*/ 183 w 214"/>
              <a:gd name="T5" fmla="*/ 7 h 189"/>
              <a:gd name="T6" fmla="*/ 181 w 214"/>
              <a:gd name="T7" fmla="*/ 13 h 189"/>
              <a:gd name="T8" fmla="*/ 177 w 214"/>
              <a:gd name="T9" fmla="*/ 14 h 189"/>
              <a:gd name="T10" fmla="*/ 177 w 214"/>
              <a:gd name="T11" fmla="*/ 14 h 189"/>
              <a:gd name="T12" fmla="*/ 129 w 214"/>
              <a:gd name="T13" fmla="*/ 63 h 189"/>
              <a:gd name="T14" fmla="*/ 126 w 214"/>
              <a:gd name="T15" fmla="*/ 75 h 189"/>
              <a:gd name="T16" fmla="*/ 131 w 214"/>
              <a:gd name="T17" fmla="*/ 80 h 189"/>
              <a:gd name="T18" fmla="*/ 131 w 214"/>
              <a:gd name="T19" fmla="*/ 80 h 189"/>
              <a:gd name="T20" fmla="*/ 131 w 214"/>
              <a:gd name="T21" fmla="*/ 81 h 189"/>
              <a:gd name="T22" fmla="*/ 121 w 214"/>
              <a:gd name="T23" fmla="*/ 92 h 189"/>
              <a:gd name="T24" fmla="*/ 85 w 214"/>
              <a:gd name="T25" fmla="*/ 56 h 189"/>
              <a:gd name="T26" fmla="*/ 74 w 214"/>
              <a:gd name="T27" fmla="*/ 15 h 189"/>
              <a:gd name="T28" fmla="*/ 34 w 214"/>
              <a:gd name="T29" fmla="*/ 4 h 189"/>
              <a:gd name="T30" fmla="*/ 57 w 214"/>
              <a:gd name="T31" fmla="*/ 28 h 189"/>
              <a:gd name="T32" fmla="*/ 51 w 214"/>
              <a:gd name="T33" fmla="*/ 52 h 189"/>
              <a:gd name="T34" fmla="*/ 28 w 214"/>
              <a:gd name="T35" fmla="*/ 58 h 189"/>
              <a:gd name="T36" fmla="*/ 4 w 214"/>
              <a:gd name="T37" fmla="*/ 34 h 189"/>
              <a:gd name="T38" fmla="*/ 15 w 214"/>
              <a:gd name="T39" fmla="*/ 75 h 189"/>
              <a:gd name="T40" fmla="*/ 58 w 214"/>
              <a:gd name="T41" fmla="*/ 85 h 189"/>
              <a:gd name="T42" fmla="*/ 58 w 214"/>
              <a:gd name="T43" fmla="*/ 85 h 189"/>
              <a:gd name="T44" fmla="*/ 92 w 214"/>
              <a:gd name="T45" fmla="*/ 120 h 189"/>
              <a:gd name="T46" fmla="*/ 60 w 214"/>
              <a:gd name="T47" fmla="*/ 153 h 189"/>
              <a:gd name="T48" fmla="*/ 58 w 214"/>
              <a:gd name="T49" fmla="*/ 151 h 189"/>
              <a:gd name="T50" fmla="*/ 49 w 214"/>
              <a:gd name="T51" fmla="*/ 158 h 189"/>
              <a:gd name="T52" fmla="*/ 33 w 214"/>
              <a:gd name="T53" fmla="*/ 183 h 189"/>
              <a:gd name="T54" fmla="*/ 37 w 214"/>
              <a:gd name="T55" fmla="*/ 187 h 189"/>
              <a:gd name="T56" fmla="*/ 61 w 214"/>
              <a:gd name="T57" fmla="*/ 171 h 189"/>
              <a:gd name="T58" fmla="*/ 69 w 214"/>
              <a:gd name="T59" fmla="*/ 162 h 189"/>
              <a:gd name="T60" fmla="*/ 67 w 214"/>
              <a:gd name="T61" fmla="*/ 160 h 189"/>
              <a:gd name="T62" fmla="*/ 100 w 214"/>
              <a:gd name="T63" fmla="*/ 127 h 189"/>
              <a:gd name="T64" fmla="*/ 156 w 214"/>
              <a:gd name="T65" fmla="*/ 184 h 189"/>
              <a:gd name="T66" fmla="*/ 170 w 214"/>
              <a:gd name="T67" fmla="*/ 189 h 189"/>
              <a:gd name="T68" fmla="*/ 184 w 214"/>
              <a:gd name="T69" fmla="*/ 184 h 189"/>
              <a:gd name="T70" fmla="*/ 184 w 214"/>
              <a:gd name="T71" fmla="*/ 155 h 189"/>
              <a:gd name="T72" fmla="*/ 128 w 214"/>
              <a:gd name="T73" fmla="*/ 99 h 189"/>
              <a:gd name="T74" fmla="*/ 139 w 214"/>
              <a:gd name="T75" fmla="*/ 89 h 189"/>
              <a:gd name="T76" fmla="*/ 143 w 214"/>
              <a:gd name="T77" fmla="*/ 93 h 189"/>
              <a:gd name="T78" fmla="*/ 156 w 214"/>
              <a:gd name="T79" fmla="*/ 90 h 189"/>
              <a:gd name="T80" fmla="*/ 204 w 214"/>
              <a:gd name="T81" fmla="*/ 42 h 189"/>
              <a:gd name="T82" fmla="*/ 205 w 214"/>
              <a:gd name="T83" fmla="*/ 41 h 189"/>
              <a:gd name="T84" fmla="*/ 204 w 214"/>
              <a:gd name="T85" fmla="*/ 41 h 189"/>
              <a:gd name="T86" fmla="*/ 206 w 214"/>
              <a:gd name="T87" fmla="*/ 37 h 189"/>
              <a:gd name="T88" fmla="*/ 211 w 214"/>
              <a:gd name="T89" fmla="*/ 36 h 189"/>
              <a:gd name="T90" fmla="*/ 211 w 214"/>
              <a:gd name="T91" fmla="*/ 26 h 189"/>
              <a:gd name="T92" fmla="*/ 172 w 214"/>
              <a:gd name="T93" fmla="*/ 165 h 189"/>
              <a:gd name="T94" fmla="*/ 180 w 214"/>
              <a:gd name="T95" fmla="*/ 173 h 189"/>
              <a:gd name="T96" fmla="*/ 172 w 214"/>
              <a:gd name="T97" fmla="*/ 180 h 189"/>
              <a:gd name="T98" fmla="*/ 164 w 214"/>
              <a:gd name="T99" fmla="*/ 173 h 189"/>
              <a:gd name="T100" fmla="*/ 172 w 214"/>
              <a:gd name="T101" fmla="*/ 165 h 189"/>
              <a:gd name="T102" fmla="*/ 145 w 214"/>
              <a:gd name="T103" fmla="*/ 66 h 189"/>
              <a:gd name="T104" fmla="*/ 142 w 214"/>
              <a:gd name="T105" fmla="*/ 62 h 189"/>
              <a:gd name="T106" fmla="*/ 178 w 214"/>
              <a:gd name="T107" fmla="*/ 26 h 189"/>
              <a:gd name="T108" fmla="*/ 181 w 214"/>
              <a:gd name="T109" fmla="*/ 29 h 189"/>
              <a:gd name="T110" fmla="*/ 145 w 214"/>
              <a:gd name="T111" fmla="*/ 66 h 189"/>
              <a:gd name="T112" fmla="*/ 156 w 214"/>
              <a:gd name="T113" fmla="*/ 77 h 189"/>
              <a:gd name="T114" fmla="*/ 153 w 214"/>
              <a:gd name="T115" fmla="*/ 74 h 189"/>
              <a:gd name="T116" fmla="*/ 189 w 214"/>
              <a:gd name="T117" fmla="*/ 38 h 189"/>
              <a:gd name="T118" fmla="*/ 193 w 214"/>
              <a:gd name="T119" fmla="*/ 41 h 189"/>
              <a:gd name="T120" fmla="*/ 156 w 214"/>
              <a:gd name="T121" fmla="*/ 7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189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31" name="Group 65"/>
          <p:cNvGrpSpPr/>
          <p:nvPr/>
        </p:nvGrpSpPr>
        <p:grpSpPr>
          <a:xfrm>
            <a:off x="6112525" y="3861267"/>
            <a:ext cx="652944" cy="611797"/>
            <a:chOff x="4763" y="0"/>
            <a:chExt cx="957262" cy="896938"/>
          </a:xfrm>
          <a:solidFill>
            <a:schemeClr val="bg1"/>
          </a:solidFill>
        </p:grpSpPr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44475" y="596900"/>
              <a:ext cx="477837" cy="300038"/>
            </a:xfrm>
            <a:custGeom>
              <a:avLst/>
              <a:gdLst>
                <a:gd name="T0" fmla="*/ 0 w 301"/>
                <a:gd name="T1" fmla="*/ 76 h 189"/>
                <a:gd name="T2" fmla="*/ 0 w 301"/>
                <a:gd name="T3" fmla="*/ 189 h 189"/>
                <a:gd name="T4" fmla="*/ 301 w 301"/>
                <a:gd name="T5" fmla="*/ 189 h 189"/>
                <a:gd name="T6" fmla="*/ 301 w 301"/>
                <a:gd name="T7" fmla="*/ 76 h 189"/>
                <a:gd name="T8" fmla="*/ 301 w 301"/>
                <a:gd name="T9" fmla="*/ 0 h 189"/>
                <a:gd name="T10" fmla="*/ 0 w 301"/>
                <a:gd name="T11" fmla="*/ 0 h 189"/>
                <a:gd name="T12" fmla="*/ 0 w 301"/>
                <a:gd name="T13" fmla="*/ 76 h 189"/>
                <a:gd name="T14" fmla="*/ 38 w 301"/>
                <a:gd name="T15" fmla="*/ 38 h 189"/>
                <a:gd name="T16" fmla="*/ 263 w 301"/>
                <a:gd name="T17" fmla="*/ 38 h 189"/>
                <a:gd name="T18" fmla="*/ 263 w 301"/>
                <a:gd name="T19" fmla="*/ 76 h 189"/>
                <a:gd name="T20" fmla="*/ 38 w 301"/>
                <a:gd name="T21" fmla="*/ 76 h 189"/>
                <a:gd name="T22" fmla="*/ 38 w 301"/>
                <a:gd name="T23" fmla="*/ 38 h 189"/>
                <a:gd name="T24" fmla="*/ 38 w 301"/>
                <a:gd name="T25" fmla="*/ 114 h 189"/>
                <a:gd name="T26" fmla="*/ 263 w 301"/>
                <a:gd name="T27" fmla="*/ 114 h 189"/>
                <a:gd name="T28" fmla="*/ 263 w 301"/>
                <a:gd name="T29" fmla="*/ 150 h 189"/>
                <a:gd name="T30" fmla="*/ 38 w 301"/>
                <a:gd name="T31" fmla="*/ 150 h 189"/>
                <a:gd name="T32" fmla="*/ 38 w 301"/>
                <a:gd name="T33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89">
                  <a:moveTo>
                    <a:pt x="0" y="76"/>
                  </a:moveTo>
                  <a:lnTo>
                    <a:pt x="0" y="189"/>
                  </a:lnTo>
                  <a:lnTo>
                    <a:pt x="301" y="189"/>
                  </a:lnTo>
                  <a:lnTo>
                    <a:pt x="301" y="76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0" y="76"/>
                  </a:lnTo>
                  <a:close/>
                  <a:moveTo>
                    <a:pt x="38" y="38"/>
                  </a:moveTo>
                  <a:lnTo>
                    <a:pt x="263" y="38"/>
                  </a:lnTo>
                  <a:lnTo>
                    <a:pt x="263" y="76"/>
                  </a:lnTo>
                  <a:lnTo>
                    <a:pt x="38" y="76"/>
                  </a:lnTo>
                  <a:lnTo>
                    <a:pt x="38" y="38"/>
                  </a:lnTo>
                  <a:close/>
                  <a:moveTo>
                    <a:pt x="38" y="114"/>
                  </a:moveTo>
                  <a:lnTo>
                    <a:pt x="263" y="114"/>
                  </a:lnTo>
                  <a:lnTo>
                    <a:pt x="263" y="150"/>
                  </a:lnTo>
                  <a:lnTo>
                    <a:pt x="38" y="150"/>
                  </a:lnTo>
                  <a:lnTo>
                    <a:pt x="38" y="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244475" y="0"/>
              <a:ext cx="477837" cy="300038"/>
            </a:xfrm>
            <a:custGeom>
              <a:avLst/>
              <a:gdLst>
                <a:gd name="T0" fmla="*/ 301 w 301"/>
                <a:gd name="T1" fmla="*/ 112 h 189"/>
                <a:gd name="T2" fmla="*/ 301 w 301"/>
                <a:gd name="T3" fmla="*/ 0 h 189"/>
                <a:gd name="T4" fmla="*/ 0 w 301"/>
                <a:gd name="T5" fmla="*/ 0 h 189"/>
                <a:gd name="T6" fmla="*/ 0 w 301"/>
                <a:gd name="T7" fmla="*/ 112 h 189"/>
                <a:gd name="T8" fmla="*/ 0 w 301"/>
                <a:gd name="T9" fmla="*/ 189 h 189"/>
                <a:gd name="T10" fmla="*/ 301 w 301"/>
                <a:gd name="T11" fmla="*/ 189 h 189"/>
                <a:gd name="T12" fmla="*/ 301 w 301"/>
                <a:gd name="T13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89">
                  <a:moveTo>
                    <a:pt x="301" y="112"/>
                  </a:moveTo>
                  <a:lnTo>
                    <a:pt x="301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89"/>
                  </a:lnTo>
                  <a:lnTo>
                    <a:pt x="301" y="189"/>
                  </a:lnTo>
                  <a:lnTo>
                    <a:pt x="301" y="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763" y="177800"/>
              <a:ext cx="957262" cy="539750"/>
            </a:xfrm>
            <a:custGeom>
              <a:avLst/>
              <a:gdLst>
                <a:gd name="T0" fmla="*/ 220 w 252"/>
                <a:gd name="T1" fmla="*/ 0 h 142"/>
                <a:gd name="T2" fmla="*/ 205 w 252"/>
                <a:gd name="T3" fmla="*/ 0 h 142"/>
                <a:gd name="T4" fmla="*/ 205 w 252"/>
                <a:gd name="T5" fmla="*/ 32 h 142"/>
                <a:gd name="T6" fmla="*/ 205 w 252"/>
                <a:gd name="T7" fmla="*/ 48 h 142"/>
                <a:gd name="T8" fmla="*/ 47 w 252"/>
                <a:gd name="T9" fmla="*/ 48 h 142"/>
                <a:gd name="T10" fmla="*/ 47 w 252"/>
                <a:gd name="T11" fmla="*/ 32 h 142"/>
                <a:gd name="T12" fmla="*/ 47 w 252"/>
                <a:gd name="T13" fmla="*/ 0 h 142"/>
                <a:gd name="T14" fmla="*/ 32 w 252"/>
                <a:gd name="T15" fmla="*/ 0 h 142"/>
                <a:gd name="T16" fmla="*/ 0 w 252"/>
                <a:gd name="T17" fmla="*/ 32 h 142"/>
                <a:gd name="T18" fmla="*/ 0 w 252"/>
                <a:gd name="T19" fmla="*/ 110 h 142"/>
                <a:gd name="T20" fmla="*/ 32 w 252"/>
                <a:gd name="T21" fmla="*/ 142 h 142"/>
                <a:gd name="T22" fmla="*/ 47 w 252"/>
                <a:gd name="T23" fmla="*/ 142 h 142"/>
                <a:gd name="T24" fmla="*/ 47 w 252"/>
                <a:gd name="T25" fmla="*/ 110 h 142"/>
                <a:gd name="T26" fmla="*/ 47 w 252"/>
                <a:gd name="T27" fmla="*/ 95 h 142"/>
                <a:gd name="T28" fmla="*/ 205 w 252"/>
                <a:gd name="T29" fmla="*/ 95 h 142"/>
                <a:gd name="T30" fmla="*/ 205 w 252"/>
                <a:gd name="T31" fmla="*/ 110 h 142"/>
                <a:gd name="T32" fmla="*/ 205 w 252"/>
                <a:gd name="T33" fmla="*/ 142 h 142"/>
                <a:gd name="T34" fmla="*/ 220 w 252"/>
                <a:gd name="T35" fmla="*/ 142 h 142"/>
                <a:gd name="T36" fmla="*/ 252 w 252"/>
                <a:gd name="T37" fmla="*/ 110 h 142"/>
                <a:gd name="T38" fmla="*/ 252 w 252"/>
                <a:gd name="T39" fmla="*/ 32 h 142"/>
                <a:gd name="T40" fmla="*/ 220 w 252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42">
                  <a:moveTo>
                    <a:pt x="22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0" y="16"/>
                    <a:pt x="0" y="3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6"/>
                    <a:pt x="16" y="142"/>
                    <a:pt x="32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36" y="142"/>
                    <a:pt x="252" y="126"/>
                    <a:pt x="252" y="110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6"/>
                    <a:pt x="236" y="0"/>
                    <a:pt x="220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35" name="Freeform 43"/>
          <p:cNvSpPr>
            <a:spLocks noEditPoints="1"/>
          </p:cNvSpPr>
          <p:nvPr/>
        </p:nvSpPr>
        <p:spPr bwMode="auto">
          <a:xfrm>
            <a:off x="10000376" y="2415619"/>
            <a:ext cx="721273" cy="453704"/>
          </a:xfrm>
          <a:custGeom>
            <a:avLst/>
            <a:gdLst>
              <a:gd name="T0" fmla="*/ 211 w 260"/>
              <a:gd name="T1" fmla="*/ 65 h 162"/>
              <a:gd name="T2" fmla="*/ 146 w 260"/>
              <a:gd name="T3" fmla="*/ 0 h 162"/>
              <a:gd name="T4" fmla="*/ 90 w 260"/>
              <a:gd name="T5" fmla="*/ 33 h 162"/>
              <a:gd name="T6" fmla="*/ 81 w 260"/>
              <a:gd name="T7" fmla="*/ 32 h 162"/>
              <a:gd name="T8" fmla="*/ 35 w 260"/>
              <a:gd name="T9" fmla="*/ 67 h 162"/>
              <a:gd name="T10" fmla="*/ 0 w 260"/>
              <a:gd name="T11" fmla="*/ 114 h 162"/>
              <a:gd name="T12" fmla="*/ 49 w 260"/>
              <a:gd name="T13" fmla="*/ 162 h 162"/>
              <a:gd name="T14" fmla="*/ 211 w 260"/>
              <a:gd name="T15" fmla="*/ 162 h 162"/>
              <a:gd name="T16" fmla="*/ 260 w 260"/>
              <a:gd name="T17" fmla="*/ 114 h 162"/>
              <a:gd name="T18" fmla="*/ 211 w 260"/>
              <a:gd name="T19" fmla="*/ 65 h 162"/>
              <a:gd name="T20" fmla="*/ 130 w 260"/>
              <a:gd name="T21" fmla="*/ 146 h 162"/>
              <a:gd name="T22" fmla="*/ 81 w 260"/>
              <a:gd name="T23" fmla="*/ 81 h 162"/>
              <a:gd name="T24" fmla="*/ 114 w 260"/>
              <a:gd name="T25" fmla="*/ 81 h 162"/>
              <a:gd name="T26" fmla="*/ 114 w 260"/>
              <a:gd name="T27" fmla="*/ 32 h 162"/>
              <a:gd name="T28" fmla="*/ 146 w 260"/>
              <a:gd name="T29" fmla="*/ 32 h 162"/>
              <a:gd name="T30" fmla="*/ 146 w 260"/>
              <a:gd name="T31" fmla="*/ 81 h 162"/>
              <a:gd name="T32" fmla="*/ 179 w 260"/>
              <a:gd name="T33" fmla="*/ 81 h 162"/>
              <a:gd name="T34" fmla="*/ 130 w 260"/>
              <a:gd name="T35" fmla="*/ 14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36" name="Straight Connector 11"/>
          <p:cNvCxnSpPr/>
          <p:nvPr/>
        </p:nvCxnSpPr>
        <p:spPr>
          <a:xfrm>
            <a:off x="1284041" y="4967917"/>
            <a:ext cx="0" cy="1289850"/>
          </a:xfrm>
          <a:prstGeom prst="line">
            <a:avLst/>
          </a:prstGeom>
          <a:noFill/>
          <a:ln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Elbow Connector 71"/>
          <p:cNvCxnSpPr>
            <a:stCxn id="7" idx="2"/>
          </p:cNvCxnSpPr>
          <p:nvPr/>
        </p:nvCxnSpPr>
        <p:spPr>
          <a:xfrm rot="10800000" flipV="1">
            <a:off x="1324358" y="2720695"/>
            <a:ext cx="545439" cy="823660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Elbow Connector 74"/>
          <p:cNvCxnSpPr/>
          <p:nvPr/>
        </p:nvCxnSpPr>
        <p:spPr>
          <a:xfrm rot="10800000" flipV="1">
            <a:off x="3871166" y="2716189"/>
            <a:ext cx="545441" cy="823661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Elbow Connector 75"/>
          <p:cNvCxnSpPr/>
          <p:nvPr/>
        </p:nvCxnSpPr>
        <p:spPr>
          <a:xfrm rot="16200000" flipV="1">
            <a:off x="2425038" y="3575002"/>
            <a:ext cx="809188" cy="547840"/>
          </a:xfrm>
          <a:prstGeom prst="bentConnector3">
            <a:avLst>
              <a:gd name="adj1" fmla="val 1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Elbow Connector 79"/>
          <p:cNvCxnSpPr/>
          <p:nvPr/>
        </p:nvCxnSpPr>
        <p:spPr>
          <a:xfrm rot="10800000" flipV="1">
            <a:off x="6471090" y="2716190"/>
            <a:ext cx="545441" cy="823661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Elbow Connector 80"/>
          <p:cNvCxnSpPr/>
          <p:nvPr/>
        </p:nvCxnSpPr>
        <p:spPr>
          <a:xfrm rot="16200000" flipV="1">
            <a:off x="5024962" y="3575003"/>
            <a:ext cx="809188" cy="547840"/>
          </a:xfrm>
          <a:prstGeom prst="bentConnector3">
            <a:avLst>
              <a:gd name="adj1" fmla="val 1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Elbow Connector 81"/>
          <p:cNvCxnSpPr/>
          <p:nvPr/>
        </p:nvCxnSpPr>
        <p:spPr>
          <a:xfrm rot="10800000" flipV="1">
            <a:off x="9068593" y="2701644"/>
            <a:ext cx="545441" cy="823661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Elbow Connector 82"/>
          <p:cNvCxnSpPr/>
          <p:nvPr/>
        </p:nvCxnSpPr>
        <p:spPr>
          <a:xfrm rot="16200000" flipV="1">
            <a:off x="7641515" y="3579507"/>
            <a:ext cx="809188" cy="547840"/>
          </a:xfrm>
          <a:prstGeom prst="bentConnector3">
            <a:avLst>
              <a:gd name="adj1" fmla="val 1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83"/>
          <p:cNvCxnSpPr/>
          <p:nvPr/>
        </p:nvCxnSpPr>
        <p:spPr>
          <a:xfrm>
            <a:off x="11068705" y="2703997"/>
            <a:ext cx="900000" cy="0"/>
          </a:xfrm>
          <a:prstGeom prst="line">
            <a:avLst/>
          </a:prstGeom>
          <a:noFill/>
          <a:ln>
            <a:solidFill>
              <a:schemeClr val="bg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TextBox 13"/>
          <p:cNvSpPr txBox="1"/>
          <p:nvPr/>
        </p:nvSpPr>
        <p:spPr>
          <a:xfrm>
            <a:off x="843165" y="4486817"/>
            <a:ext cx="913984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安全生产条件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3391765" y="4486817"/>
            <a:ext cx="913984" cy="8570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安全生产机构（人员）设置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982005" y="4486817"/>
            <a:ext cx="91398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工程备案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615895" y="44868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应急预案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305099" y="2985482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技术交底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697825" y="2985482"/>
            <a:ext cx="91398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施工方案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2131904" y="2985482"/>
            <a:ext cx="913984" cy="5632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安全生产规章制度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10749" y="5581484"/>
            <a:ext cx="9383394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高处悬吊作业前，企业及人员需具备以上相关资料。</a:t>
            </a:r>
            <a:endParaRPr lang="en-US" altLang="zh-CN" sz="14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56" name="圆角矩形 55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3" name="Oval 12"/>
          <p:cNvSpPr/>
          <p:nvPr/>
        </p:nvSpPr>
        <p:spPr>
          <a:xfrm>
            <a:off x="4562717" y="2128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" name="Oval 13"/>
          <p:cNvSpPr/>
          <p:nvPr/>
        </p:nvSpPr>
        <p:spPr>
          <a:xfrm>
            <a:off x="1996796" y="2128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" name="Oval 16"/>
          <p:cNvSpPr/>
          <p:nvPr/>
        </p:nvSpPr>
        <p:spPr>
          <a:xfrm>
            <a:off x="708057" y="3656716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9" name="Oval 18"/>
          <p:cNvSpPr/>
          <p:nvPr/>
        </p:nvSpPr>
        <p:spPr>
          <a:xfrm>
            <a:off x="3256657" y="3656716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4" name="Oval 24"/>
          <p:cNvSpPr/>
          <p:nvPr/>
        </p:nvSpPr>
        <p:spPr>
          <a:xfrm>
            <a:off x="9768912" y="2128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8" name="Oval 26"/>
          <p:cNvSpPr/>
          <p:nvPr/>
        </p:nvSpPr>
        <p:spPr>
          <a:xfrm>
            <a:off x="5846897" y="3656716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9" name="Oval 28"/>
          <p:cNvSpPr/>
          <p:nvPr/>
        </p:nvSpPr>
        <p:spPr>
          <a:xfrm>
            <a:off x="8480787" y="3647281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60" name="Oval 30"/>
          <p:cNvSpPr/>
          <p:nvPr/>
        </p:nvSpPr>
        <p:spPr>
          <a:xfrm>
            <a:off x="7169991" y="2128594"/>
            <a:ext cx="1438201" cy="14382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4957298" y="2525042"/>
            <a:ext cx="649039" cy="45829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62" name="Group 49"/>
          <p:cNvGrpSpPr/>
          <p:nvPr/>
        </p:nvGrpSpPr>
        <p:grpSpPr>
          <a:xfrm>
            <a:off x="2361808" y="2427534"/>
            <a:ext cx="708177" cy="586803"/>
            <a:chOff x="6350" y="0"/>
            <a:chExt cx="733775" cy="608013"/>
          </a:xfrm>
          <a:solidFill>
            <a:schemeClr val="bg1"/>
          </a:solidFill>
        </p:grpSpPr>
        <p:sp>
          <p:nvSpPr>
            <p:cNvPr id="63" name="Freeform 9"/>
            <p:cNvSpPr/>
            <p:nvPr/>
          </p:nvSpPr>
          <p:spPr bwMode="auto">
            <a:xfrm>
              <a:off x="132112" y="309563"/>
              <a:ext cx="307975" cy="290513"/>
            </a:xfrm>
            <a:custGeom>
              <a:avLst/>
              <a:gdLst>
                <a:gd name="T0" fmla="*/ 194 w 194"/>
                <a:gd name="T1" fmla="*/ 0 h 183"/>
                <a:gd name="T2" fmla="*/ 0 w 194"/>
                <a:gd name="T3" fmla="*/ 0 h 183"/>
                <a:gd name="T4" fmla="*/ 0 w 194"/>
                <a:gd name="T5" fmla="*/ 31 h 183"/>
                <a:gd name="T6" fmla="*/ 19 w 194"/>
                <a:gd name="T7" fmla="*/ 31 h 183"/>
                <a:gd name="T8" fmla="*/ 19 w 194"/>
                <a:gd name="T9" fmla="*/ 183 h 183"/>
                <a:gd name="T10" fmla="*/ 161 w 194"/>
                <a:gd name="T11" fmla="*/ 183 h 183"/>
                <a:gd name="T12" fmla="*/ 161 w 194"/>
                <a:gd name="T13" fmla="*/ 31 h 183"/>
                <a:gd name="T14" fmla="*/ 194 w 194"/>
                <a:gd name="T15" fmla="*/ 31 h 183"/>
                <a:gd name="T16" fmla="*/ 194 w 19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3">
                  <a:moveTo>
                    <a:pt x="19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183"/>
                  </a:lnTo>
                  <a:lnTo>
                    <a:pt x="161" y="183"/>
                  </a:lnTo>
                  <a:lnTo>
                    <a:pt x="161" y="31"/>
                  </a:lnTo>
                  <a:lnTo>
                    <a:pt x="194" y="3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44450" y="0"/>
              <a:ext cx="111125" cy="107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535337" y="252413"/>
              <a:ext cx="204788" cy="352425"/>
            </a:xfrm>
            <a:custGeom>
              <a:avLst/>
              <a:gdLst>
                <a:gd name="T0" fmla="*/ 50 w 54"/>
                <a:gd name="T1" fmla="*/ 0 h 92"/>
                <a:gd name="T2" fmla="*/ 49 w 54"/>
                <a:gd name="T3" fmla="*/ 1 h 92"/>
                <a:gd name="T4" fmla="*/ 29 w 54"/>
                <a:gd name="T5" fmla="*/ 47 h 92"/>
                <a:gd name="T6" fmla="*/ 25 w 54"/>
                <a:gd name="T7" fmla="*/ 47 h 92"/>
                <a:gd name="T8" fmla="*/ 1 w 54"/>
                <a:gd name="T9" fmla="*/ 56 h 92"/>
                <a:gd name="T10" fmla="*/ 0 w 54"/>
                <a:gd name="T11" fmla="*/ 57 h 92"/>
                <a:gd name="T12" fmla="*/ 3 w 54"/>
                <a:gd name="T13" fmla="*/ 61 h 92"/>
                <a:gd name="T14" fmla="*/ 4 w 54"/>
                <a:gd name="T15" fmla="*/ 61 h 92"/>
                <a:gd name="T16" fmla="*/ 17 w 54"/>
                <a:gd name="T17" fmla="*/ 54 h 92"/>
                <a:gd name="T18" fmla="*/ 17 w 54"/>
                <a:gd name="T19" fmla="*/ 81 h 92"/>
                <a:gd name="T20" fmla="*/ 9 w 54"/>
                <a:gd name="T21" fmla="*/ 85 h 92"/>
                <a:gd name="T22" fmla="*/ 11 w 54"/>
                <a:gd name="T23" fmla="*/ 90 h 92"/>
                <a:gd name="T24" fmla="*/ 19 w 54"/>
                <a:gd name="T25" fmla="*/ 86 h 92"/>
                <a:gd name="T26" fmla="*/ 27 w 54"/>
                <a:gd name="T27" fmla="*/ 92 h 92"/>
                <a:gd name="T28" fmla="*/ 30 w 54"/>
                <a:gd name="T29" fmla="*/ 87 h 92"/>
                <a:gd name="T30" fmla="*/ 22 w 54"/>
                <a:gd name="T31" fmla="*/ 81 h 92"/>
                <a:gd name="T32" fmla="*/ 22 w 54"/>
                <a:gd name="T33" fmla="*/ 53 h 92"/>
                <a:gd name="T34" fmla="*/ 25 w 54"/>
                <a:gd name="T35" fmla="*/ 52 h 92"/>
                <a:gd name="T36" fmla="*/ 30 w 54"/>
                <a:gd name="T37" fmla="*/ 53 h 92"/>
                <a:gd name="T38" fmla="*/ 32 w 54"/>
                <a:gd name="T39" fmla="*/ 54 h 92"/>
                <a:gd name="T40" fmla="*/ 33 w 54"/>
                <a:gd name="T41" fmla="*/ 51 h 92"/>
                <a:gd name="T42" fmla="*/ 53 w 54"/>
                <a:gd name="T43" fmla="*/ 5 h 92"/>
                <a:gd name="T44" fmla="*/ 54 w 54"/>
                <a:gd name="T45" fmla="*/ 5 h 92"/>
                <a:gd name="T46" fmla="*/ 50 w 54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92">
                  <a:moveTo>
                    <a:pt x="50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1" y="8"/>
                    <a:pt x="32" y="37"/>
                    <a:pt x="29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13" y="47"/>
                    <a:pt x="1" y="56"/>
                    <a:pt x="1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10" y="56"/>
                    <a:pt x="17" y="5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2"/>
                    <a:pt x="25" y="52"/>
                  </a:cubicBezTo>
                  <a:cubicBezTo>
                    <a:pt x="27" y="52"/>
                    <a:pt x="28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6"/>
                    <a:pt x="47" y="11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6350" y="114300"/>
              <a:ext cx="244475" cy="485775"/>
            </a:xfrm>
            <a:custGeom>
              <a:avLst/>
              <a:gdLst>
                <a:gd name="T0" fmla="*/ 48 w 64"/>
                <a:gd name="T1" fmla="*/ 27 h 127"/>
                <a:gd name="T2" fmla="*/ 28 w 64"/>
                <a:gd name="T3" fmla="*/ 28 h 127"/>
                <a:gd name="T4" fmla="*/ 30 w 64"/>
                <a:gd name="T5" fmla="*/ 18 h 127"/>
                <a:gd name="T6" fmla="*/ 19 w 64"/>
                <a:gd name="T7" fmla="*/ 1 h 127"/>
                <a:gd name="T8" fmla="*/ 7 w 64"/>
                <a:gd name="T9" fmla="*/ 4 h 127"/>
                <a:gd name="T10" fmla="*/ 5 w 64"/>
                <a:gd name="T11" fmla="*/ 5 h 127"/>
                <a:gd name="T12" fmla="*/ 0 w 64"/>
                <a:gd name="T13" fmla="*/ 35 h 127"/>
                <a:gd name="T14" fmla="*/ 6 w 64"/>
                <a:gd name="T15" fmla="*/ 74 h 127"/>
                <a:gd name="T16" fmla="*/ 6 w 64"/>
                <a:gd name="T17" fmla="*/ 118 h 127"/>
                <a:gd name="T18" fmla="*/ 20 w 64"/>
                <a:gd name="T19" fmla="*/ 118 h 127"/>
                <a:gd name="T20" fmla="*/ 20 w 64"/>
                <a:gd name="T21" fmla="*/ 72 h 127"/>
                <a:gd name="T22" fmla="*/ 23 w 64"/>
                <a:gd name="T23" fmla="*/ 72 h 127"/>
                <a:gd name="T24" fmla="*/ 24 w 64"/>
                <a:gd name="T25" fmla="*/ 66 h 127"/>
                <a:gd name="T26" fmla="*/ 25 w 64"/>
                <a:gd name="T27" fmla="*/ 44 h 127"/>
                <a:gd name="T28" fmla="*/ 56 w 64"/>
                <a:gd name="T29" fmla="*/ 40 h 127"/>
                <a:gd name="T30" fmla="*/ 48 w 64"/>
                <a:gd name="T31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27">
                  <a:moveTo>
                    <a:pt x="48" y="27"/>
                  </a:moveTo>
                  <a:cubicBezTo>
                    <a:pt x="40" y="31"/>
                    <a:pt x="34" y="31"/>
                    <a:pt x="28" y="28"/>
                  </a:cubicBezTo>
                  <a:cubicBezTo>
                    <a:pt x="29" y="25"/>
                    <a:pt x="29" y="21"/>
                    <a:pt x="30" y="18"/>
                  </a:cubicBezTo>
                  <a:cubicBezTo>
                    <a:pt x="33" y="10"/>
                    <a:pt x="26" y="2"/>
                    <a:pt x="19" y="1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2" y="16"/>
                    <a:pt x="0" y="35"/>
                    <a:pt x="0" y="35"/>
                  </a:cubicBezTo>
                  <a:cubicBezTo>
                    <a:pt x="0" y="65"/>
                    <a:pt x="3" y="73"/>
                    <a:pt x="6" y="7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7"/>
                    <a:pt x="20" y="127"/>
                    <a:pt x="20" y="11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0"/>
                    <a:pt x="24" y="68"/>
                    <a:pt x="24" y="66"/>
                  </a:cubicBezTo>
                  <a:cubicBezTo>
                    <a:pt x="24" y="58"/>
                    <a:pt x="25" y="51"/>
                    <a:pt x="25" y="44"/>
                  </a:cubicBezTo>
                  <a:cubicBezTo>
                    <a:pt x="35" y="47"/>
                    <a:pt x="45" y="46"/>
                    <a:pt x="56" y="40"/>
                  </a:cubicBezTo>
                  <a:cubicBezTo>
                    <a:pt x="64" y="36"/>
                    <a:pt x="57" y="23"/>
                    <a:pt x="48" y="27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330549" y="80963"/>
              <a:ext cx="406400" cy="527050"/>
            </a:xfrm>
            <a:custGeom>
              <a:avLst/>
              <a:gdLst>
                <a:gd name="T0" fmla="*/ 84 w 107"/>
                <a:gd name="T1" fmla="*/ 76 h 138"/>
                <a:gd name="T2" fmla="*/ 95 w 107"/>
                <a:gd name="T3" fmla="*/ 48 h 138"/>
                <a:gd name="T4" fmla="*/ 74 w 107"/>
                <a:gd name="T5" fmla="*/ 28 h 138"/>
                <a:gd name="T6" fmla="*/ 70 w 107"/>
                <a:gd name="T7" fmla="*/ 33 h 138"/>
                <a:gd name="T8" fmla="*/ 38 w 107"/>
                <a:gd name="T9" fmla="*/ 27 h 138"/>
                <a:gd name="T10" fmla="*/ 32 w 107"/>
                <a:gd name="T11" fmla="*/ 28 h 138"/>
                <a:gd name="T12" fmla="*/ 2 w 107"/>
                <a:gd name="T13" fmla="*/ 0 h 138"/>
                <a:gd name="T14" fmla="*/ 0 w 107"/>
                <a:gd name="T15" fmla="*/ 3 h 138"/>
                <a:gd name="T16" fmla="*/ 29 w 107"/>
                <a:gd name="T17" fmla="*/ 31 h 138"/>
                <a:gd name="T18" fmla="*/ 34 w 107"/>
                <a:gd name="T19" fmla="*/ 42 h 138"/>
                <a:gd name="T20" fmla="*/ 62 w 107"/>
                <a:gd name="T21" fmla="*/ 48 h 138"/>
                <a:gd name="T22" fmla="*/ 55 w 107"/>
                <a:gd name="T23" fmla="*/ 75 h 138"/>
                <a:gd name="T24" fmla="*/ 20 w 107"/>
                <a:gd name="T25" fmla="*/ 126 h 138"/>
                <a:gd name="T26" fmla="*/ 38 w 107"/>
                <a:gd name="T27" fmla="*/ 126 h 138"/>
                <a:gd name="T28" fmla="*/ 70 w 107"/>
                <a:gd name="T29" fmla="*/ 90 h 138"/>
                <a:gd name="T30" fmla="*/ 84 w 107"/>
                <a:gd name="T31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8">
                  <a:moveTo>
                    <a:pt x="84" y="76"/>
                  </a:moveTo>
                  <a:cubicBezTo>
                    <a:pt x="84" y="66"/>
                    <a:pt x="87" y="56"/>
                    <a:pt x="95" y="48"/>
                  </a:cubicBezTo>
                  <a:cubicBezTo>
                    <a:pt x="107" y="35"/>
                    <a:pt x="87" y="15"/>
                    <a:pt x="74" y="28"/>
                  </a:cubicBezTo>
                  <a:cubicBezTo>
                    <a:pt x="73" y="30"/>
                    <a:pt x="71" y="32"/>
                    <a:pt x="70" y="33"/>
                  </a:cubicBezTo>
                  <a:cubicBezTo>
                    <a:pt x="59" y="32"/>
                    <a:pt x="48" y="31"/>
                    <a:pt x="38" y="27"/>
                  </a:cubicBezTo>
                  <a:cubicBezTo>
                    <a:pt x="35" y="26"/>
                    <a:pt x="33" y="27"/>
                    <a:pt x="32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5"/>
                    <a:pt x="28" y="40"/>
                    <a:pt x="34" y="42"/>
                  </a:cubicBezTo>
                  <a:cubicBezTo>
                    <a:pt x="43" y="45"/>
                    <a:pt x="52" y="47"/>
                    <a:pt x="62" y="48"/>
                  </a:cubicBezTo>
                  <a:cubicBezTo>
                    <a:pt x="58" y="56"/>
                    <a:pt x="56" y="65"/>
                    <a:pt x="55" y="75"/>
                  </a:cubicBezTo>
                  <a:cubicBezTo>
                    <a:pt x="34" y="83"/>
                    <a:pt x="23" y="102"/>
                    <a:pt x="20" y="126"/>
                  </a:cubicBezTo>
                  <a:cubicBezTo>
                    <a:pt x="18" y="138"/>
                    <a:pt x="37" y="138"/>
                    <a:pt x="38" y="126"/>
                  </a:cubicBezTo>
                  <a:cubicBezTo>
                    <a:pt x="41" y="107"/>
                    <a:pt x="52" y="94"/>
                    <a:pt x="70" y="90"/>
                  </a:cubicBezTo>
                  <a:cubicBezTo>
                    <a:pt x="78" y="90"/>
                    <a:pt x="83" y="84"/>
                    <a:pt x="84" y="7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595662" y="53975"/>
              <a:ext cx="111125" cy="111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grpSp>
        <p:nvGrpSpPr>
          <p:cNvPr id="69" name="Group 56"/>
          <p:cNvGrpSpPr/>
          <p:nvPr/>
        </p:nvGrpSpPr>
        <p:grpSpPr>
          <a:xfrm>
            <a:off x="1117760" y="3955659"/>
            <a:ext cx="618795" cy="616057"/>
            <a:chOff x="6350" y="-3175"/>
            <a:chExt cx="717550" cy="714376"/>
          </a:xfrm>
          <a:solidFill>
            <a:schemeClr val="bg1"/>
          </a:solidFill>
        </p:grpSpPr>
        <p:sp>
          <p:nvSpPr>
            <p:cNvPr id="70" name="Freeform 18"/>
            <p:cNvSpPr/>
            <p:nvPr/>
          </p:nvSpPr>
          <p:spPr bwMode="auto">
            <a:xfrm>
              <a:off x="438150" y="430213"/>
              <a:ext cx="285750" cy="280988"/>
            </a:xfrm>
            <a:custGeom>
              <a:avLst/>
              <a:gdLst>
                <a:gd name="T0" fmla="*/ 68 w 75"/>
                <a:gd name="T1" fmla="*/ 42 h 74"/>
                <a:gd name="T2" fmla="*/ 25 w 75"/>
                <a:gd name="T3" fmla="*/ 0 h 74"/>
                <a:gd name="T4" fmla="*/ 0 w 75"/>
                <a:gd name="T5" fmla="*/ 24 h 74"/>
                <a:gd name="T6" fmla="*/ 43 w 75"/>
                <a:gd name="T7" fmla="*/ 67 h 74"/>
                <a:gd name="T8" fmla="*/ 68 w 75"/>
                <a:gd name="T9" fmla="*/ 67 h 74"/>
                <a:gd name="T10" fmla="*/ 68 w 75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71" name="Freeform 19"/>
            <p:cNvSpPr>
              <a:spLocks noEditPoints="1"/>
            </p:cNvSpPr>
            <p:nvPr/>
          </p:nvSpPr>
          <p:spPr bwMode="auto">
            <a:xfrm>
              <a:off x="6350" y="-3175"/>
              <a:ext cx="530225" cy="531813"/>
            </a:xfrm>
            <a:custGeom>
              <a:avLst/>
              <a:gdLst>
                <a:gd name="T0" fmla="*/ 139 w 139"/>
                <a:gd name="T1" fmla="*/ 70 h 140"/>
                <a:gd name="T2" fmla="*/ 70 w 139"/>
                <a:gd name="T3" fmla="*/ 0 h 140"/>
                <a:gd name="T4" fmla="*/ 0 w 139"/>
                <a:gd name="T5" fmla="*/ 70 h 140"/>
                <a:gd name="T6" fmla="*/ 70 w 139"/>
                <a:gd name="T7" fmla="*/ 140 h 140"/>
                <a:gd name="T8" fmla="*/ 139 w 139"/>
                <a:gd name="T9" fmla="*/ 70 h 140"/>
                <a:gd name="T10" fmla="*/ 70 w 139"/>
                <a:gd name="T11" fmla="*/ 122 h 140"/>
                <a:gd name="T12" fmla="*/ 17 w 139"/>
                <a:gd name="T13" fmla="*/ 70 h 140"/>
                <a:gd name="T14" fmla="*/ 70 w 139"/>
                <a:gd name="T15" fmla="*/ 17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117475" y="106363"/>
              <a:ext cx="157163" cy="15557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73" name="Freeform 24"/>
          <p:cNvSpPr>
            <a:spLocks noEditPoints="1"/>
          </p:cNvSpPr>
          <p:nvPr/>
        </p:nvSpPr>
        <p:spPr bwMode="auto">
          <a:xfrm>
            <a:off x="3701210" y="3994803"/>
            <a:ext cx="549095" cy="549096"/>
          </a:xfrm>
          <a:custGeom>
            <a:avLst/>
            <a:gdLst>
              <a:gd name="T0" fmla="*/ 178 w 190"/>
              <a:gd name="T1" fmla="*/ 0 h 190"/>
              <a:gd name="T2" fmla="*/ 12 w 190"/>
              <a:gd name="T3" fmla="*/ 0 h 190"/>
              <a:gd name="T4" fmla="*/ 0 w 190"/>
              <a:gd name="T5" fmla="*/ 11 h 190"/>
              <a:gd name="T6" fmla="*/ 0 w 190"/>
              <a:gd name="T7" fmla="*/ 178 h 190"/>
              <a:gd name="T8" fmla="*/ 12 w 190"/>
              <a:gd name="T9" fmla="*/ 190 h 190"/>
              <a:gd name="T10" fmla="*/ 178 w 190"/>
              <a:gd name="T11" fmla="*/ 190 h 190"/>
              <a:gd name="T12" fmla="*/ 190 w 190"/>
              <a:gd name="T13" fmla="*/ 178 h 190"/>
              <a:gd name="T14" fmla="*/ 190 w 190"/>
              <a:gd name="T15" fmla="*/ 11 h 190"/>
              <a:gd name="T16" fmla="*/ 178 w 190"/>
              <a:gd name="T17" fmla="*/ 0 h 190"/>
              <a:gd name="T18" fmla="*/ 36 w 190"/>
              <a:gd name="T19" fmla="*/ 178 h 190"/>
              <a:gd name="T20" fmla="*/ 12 w 190"/>
              <a:gd name="T21" fmla="*/ 178 h 190"/>
              <a:gd name="T22" fmla="*/ 12 w 190"/>
              <a:gd name="T23" fmla="*/ 154 h 190"/>
              <a:gd name="T24" fmla="*/ 36 w 190"/>
              <a:gd name="T25" fmla="*/ 154 h 190"/>
              <a:gd name="T26" fmla="*/ 36 w 190"/>
              <a:gd name="T27" fmla="*/ 178 h 190"/>
              <a:gd name="T28" fmla="*/ 36 w 190"/>
              <a:gd name="T29" fmla="*/ 130 h 190"/>
              <a:gd name="T30" fmla="*/ 12 w 190"/>
              <a:gd name="T31" fmla="*/ 130 h 190"/>
              <a:gd name="T32" fmla="*/ 12 w 190"/>
              <a:gd name="T33" fmla="*/ 106 h 190"/>
              <a:gd name="T34" fmla="*/ 36 w 190"/>
              <a:gd name="T35" fmla="*/ 106 h 190"/>
              <a:gd name="T36" fmla="*/ 36 w 190"/>
              <a:gd name="T37" fmla="*/ 130 h 190"/>
              <a:gd name="T38" fmla="*/ 36 w 190"/>
              <a:gd name="T39" fmla="*/ 83 h 190"/>
              <a:gd name="T40" fmla="*/ 12 w 190"/>
              <a:gd name="T41" fmla="*/ 83 h 190"/>
              <a:gd name="T42" fmla="*/ 12 w 190"/>
              <a:gd name="T43" fmla="*/ 59 h 190"/>
              <a:gd name="T44" fmla="*/ 36 w 190"/>
              <a:gd name="T45" fmla="*/ 59 h 190"/>
              <a:gd name="T46" fmla="*/ 36 w 190"/>
              <a:gd name="T47" fmla="*/ 83 h 190"/>
              <a:gd name="T48" fmla="*/ 36 w 190"/>
              <a:gd name="T49" fmla="*/ 35 h 190"/>
              <a:gd name="T50" fmla="*/ 12 w 190"/>
              <a:gd name="T51" fmla="*/ 35 h 190"/>
              <a:gd name="T52" fmla="*/ 12 w 190"/>
              <a:gd name="T53" fmla="*/ 11 h 190"/>
              <a:gd name="T54" fmla="*/ 36 w 190"/>
              <a:gd name="T55" fmla="*/ 11 h 190"/>
              <a:gd name="T56" fmla="*/ 36 w 190"/>
              <a:gd name="T57" fmla="*/ 35 h 190"/>
              <a:gd name="T58" fmla="*/ 143 w 190"/>
              <a:gd name="T59" fmla="*/ 178 h 190"/>
              <a:gd name="T60" fmla="*/ 48 w 190"/>
              <a:gd name="T61" fmla="*/ 178 h 190"/>
              <a:gd name="T62" fmla="*/ 48 w 190"/>
              <a:gd name="T63" fmla="*/ 118 h 190"/>
              <a:gd name="T64" fmla="*/ 143 w 190"/>
              <a:gd name="T65" fmla="*/ 118 h 190"/>
              <a:gd name="T66" fmla="*/ 143 w 190"/>
              <a:gd name="T67" fmla="*/ 178 h 190"/>
              <a:gd name="T68" fmla="*/ 143 w 190"/>
              <a:gd name="T69" fmla="*/ 106 h 190"/>
              <a:gd name="T70" fmla="*/ 48 w 190"/>
              <a:gd name="T71" fmla="*/ 106 h 190"/>
              <a:gd name="T72" fmla="*/ 48 w 190"/>
              <a:gd name="T73" fmla="*/ 11 h 190"/>
              <a:gd name="T74" fmla="*/ 143 w 190"/>
              <a:gd name="T75" fmla="*/ 11 h 190"/>
              <a:gd name="T76" fmla="*/ 143 w 190"/>
              <a:gd name="T77" fmla="*/ 106 h 190"/>
              <a:gd name="T78" fmla="*/ 178 w 190"/>
              <a:gd name="T79" fmla="*/ 178 h 190"/>
              <a:gd name="T80" fmla="*/ 154 w 190"/>
              <a:gd name="T81" fmla="*/ 178 h 190"/>
              <a:gd name="T82" fmla="*/ 154 w 190"/>
              <a:gd name="T83" fmla="*/ 154 h 190"/>
              <a:gd name="T84" fmla="*/ 178 w 190"/>
              <a:gd name="T85" fmla="*/ 154 h 190"/>
              <a:gd name="T86" fmla="*/ 178 w 190"/>
              <a:gd name="T87" fmla="*/ 178 h 190"/>
              <a:gd name="T88" fmla="*/ 178 w 190"/>
              <a:gd name="T89" fmla="*/ 130 h 190"/>
              <a:gd name="T90" fmla="*/ 154 w 190"/>
              <a:gd name="T91" fmla="*/ 130 h 190"/>
              <a:gd name="T92" fmla="*/ 154 w 190"/>
              <a:gd name="T93" fmla="*/ 106 h 190"/>
              <a:gd name="T94" fmla="*/ 178 w 190"/>
              <a:gd name="T95" fmla="*/ 106 h 190"/>
              <a:gd name="T96" fmla="*/ 178 w 190"/>
              <a:gd name="T97" fmla="*/ 130 h 190"/>
              <a:gd name="T98" fmla="*/ 178 w 190"/>
              <a:gd name="T99" fmla="*/ 83 h 190"/>
              <a:gd name="T100" fmla="*/ 154 w 190"/>
              <a:gd name="T101" fmla="*/ 83 h 190"/>
              <a:gd name="T102" fmla="*/ 154 w 190"/>
              <a:gd name="T103" fmla="*/ 59 h 190"/>
              <a:gd name="T104" fmla="*/ 178 w 190"/>
              <a:gd name="T105" fmla="*/ 59 h 190"/>
              <a:gd name="T106" fmla="*/ 178 w 190"/>
              <a:gd name="T107" fmla="*/ 83 h 190"/>
              <a:gd name="T108" fmla="*/ 178 w 190"/>
              <a:gd name="T109" fmla="*/ 35 h 190"/>
              <a:gd name="T110" fmla="*/ 154 w 190"/>
              <a:gd name="T111" fmla="*/ 35 h 190"/>
              <a:gd name="T112" fmla="*/ 154 w 190"/>
              <a:gd name="T113" fmla="*/ 11 h 190"/>
              <a:gd name="T114" fmla="*/ 178 w 190"/>
              <a:gd name="T115" fmla="*/ 11 h 190"/>
              <a:gd name="T116" fmla="*/ 178 w 190"/>
              <a:gd name="T117" fmla="*/ 3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0" h="190">
                <a:moveTo>
                  <a:pt x="17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4"/>
                  <a:pt x="5" y="190"/>
                  <a:pt x="12" y="190"/>
                </a:cubicBezTo>
                <a:cubicBezTo>
                  <a:pt x="178" y="190"/>
                  <a:pt x="178" y="190"/>
                  <a:pt x="178" y="190"/>
                </a:cubicBezTo>
                <a:cubicBezTo>
                  <a:pt x="185" y="190"/>
                  <a:pt x="190" y="184"/>
                  <a:pt x="190" y="178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90" y="5"/>
                  <a:pt x="185" y="0"/>
                  <a:pt x="178" y="0"/>
                </a:cubicBezTo>
                <a:moveTo>
                  <a:pt x="36" y="178"/>
                </a:moveTo>
                <a:cubicBezTo>
                  <a:pt x="12" y="178"/>
                  <a:pt x="12" y="178"/>
                  <a:pt x="12" y="178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36" y="154"/>
                  <a:pt x="36" y="154"/>
                  <a:pt x="36" y="154"/>
                </a:cubicBezTo>
                <a:lnTo>
                  <a:pt x="36" y="178"/>
                </a:lnTo>
                <a:close/>
                <a:moveTo>
                  <a:pt x="36" y="130"/>
                </a:moveTo>
                <a:cubicBezTo>
                  <a:pt x="12" y="130"/>
                  <a:pt x="12" y="130"/>
                  <a:pt x="12" y="13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36" y="106"/>
                  <a:pt x="36" y="106"/>
                  <a:pt x="36" y="106"/>
                </a:cubicBezTo>
                <a:lnTo>
                  <a:pt x="36" y="130"/>
                </a:lnTo>
                <a:close/>
                <a:moveTo>
                  <a:pt x="36" y="83"/>
                </a:moveTo>
                <a:cubicBezTo>
                  <a:pt x="12" y="83"/>
                  <a:pt x="12" y="83"/>
                  <a:pt x="12" y="83"/>
                </a:cubicBezTo>
                <a:cubicBezTo>
                  <a:pt x="12" y="59"/>
                  <a:pt x="12" y="59"/>
                  <a:pt x="12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3"/>
                </a:lnTo>
                <a:close/>
                <a:moveTo>
                  <a:pt x="36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11"/>
                  <a:pt x="12" y="11"/>
                  <a:pt x="12" y="11"/>
                </a:cubicBezTo>
                <a:cubicBezTo>
                  <a:pt x="36" y="11"/>
                  <a:pt x="36" y="11"/>
                  <a:pt x="36" y="11"/>
                </a:cubicBezTo>
                <a:lnTo>
                  <a:pt x="36" y="35"/>
                </a:lnTo>
                <a:close/>
                <a:moveTo>
                  <a:pt x="143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143" y="118"/>
                  <a:pt x="143" y="118"/>
                  <a:pt x="143" y="118"/>
                </a:cubicBezTo>
                <a:lnTo>
                  <a:pt x="143" y="178"/>
                </a:lnTo>
                <a:close/>
                <a:moveTo>
                  <a:pt x="143" y="106"/>
                </a:moveTo>
                <a:cubicBezTo>
                  <a:pt x="48" y="106"/>
                  <a:pt x="48" y="106"/>
                  <a:pt x="48" y="106"/>
                </a:cubicBezTo>
                <a:cubicBezTo>
                  <a:pt x="48" y="11"/>
                  <a:pt x="48" y="11"/>
                  <a:pt x="48" y="11"/>
                </a:cubicBezTo>
                <a:cubicBezTo>
                  <a:pt x="143" y="11"/>
                  <a:pt x="143" y="11"/>
                  <a:pt x="143" y="11"/>
                </a:cubicBezTo>
                <a:lnTo>
                  <a:pt x="143" y="106"/>
                </a:lnTo>
                <a:close/>
                <a:moveTo>
                  <a:pt x="178" y="178"/>
                </a:moveTo>
                <a:cubicBezTo>
                  <a:pt x="154" y="178"/>
                  <a:pt x="154" y="178"/>
                  <a:pt x="154" y="178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78" y="154"/>
                  <a:pt x="178" y="154"/>
                  <a:pt x="178" y="154"/>
                </a:cubicBezTo>
                <a:lnTo>
                  <a:pt x="178" y="178"/>
                </a:lnTo>
                <a:close/>
                <a:moveTo>
                  <a:pt x="178" y="130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78" y="106"/>
                  <a:pt x="178" y="106"/>
                  <a:pt x="178" y="106"/>
                </a:cubicBezTo>
                <a:lnTo>
                  <a:pt x="178" y="130"/>
                </a:lnTo>
                <a:close/>
                <a:moveTo>
                  <a:pt x="178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78" y="59"/>
                  <a:pt x="178" y="59"/>
                  <a:pt x="178" y="59"/>
                </a:cubicBezTo>
                <a:lnTo>
                  <a:pt x="178" y="83"/>
                </a:lnTo>
                <a:close/>
                <a:moveTo>
                  <a:pt x="178" y="35"/>
                </a:moveTo>
                <a:cubicBezTo>
                  <a:pt x="154" y="35"/>
                  <a:pt x="154" y="35"/>
                  <a:pt x="154" y="35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8" y="11"/>
                  <a:pt x="178" y="11"/>
                  <a:pt x="178" y="11"/>
                </a:cubicBezTo>
                <a:lnTo>
                  <a:pt x="17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74" name="Group 61"/>
          <p:cNvGrpSpPr/>
          <p:nvPr/>
        </p:nvGrpSpPr>
        <p:grpSpPr>
          <a:xfrm>
            <a:off x="7591948" y="2460147"/>
            <a:ext cx="594287" cy="578988"/>
            <a:chOff x="3532018" y="-211904"/>
            <a:chExt cx="801688" cy="781051"/>
          </a:xfrm>
          <a:solidFill>
            <a:schemeClr val="bg1"/>
          </a:solidFill>
        </p:grpSpPr>
        <p:sp>
          <p:nvSpPr>
            <p:cNvPr id="75" name="Freeform 28"/>
            <p:cNvSpPr/>
            <p:nvPr/>
          </p:nvSpPr>
          <p:spPr bwMode="auto">
            <a:xfrm>
              <a:off x="3532018" y="-149991"/>
              <a:ext cx="719138" cy="719138"/>
            </a:xfrm>
            <a:custGeom>
              <a:avLst/>
              <a:gdLst>
                <a:gd name="T0" fmla="*/ 94 w 189"/>
                <a:gd name="T1" fmla="*/ 95 h 189"/>
                <a:gd name="T2" fmla="*/ 189 w 189"/>
                <a:gd name="T3" fmla="*/ 95 h 189"/>
                <a:gd name="T4" fmla="*/ 94 w 189"/>
                <a:gd name="T5" fmla="*/ 189 h 189"/>
                <a:gd name="T6" fmla="*/ 0 w 189"/>
                <a:gd name="T7" fmla="*/ 95 h 189"/>
                <a:gd name="T8" fmla="*/ 94 w 189"/>
                <a:gd name="T9" fmla="*/ 0 h 189"/>
                <a:gd name="T10" fmla="*/ 94 w 189"/>
                <a:gd name="T1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9">
                  <a:moveTo>
                    <a:pt x="94" y="95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9" y="147"/>
                    <a:pt x="147" y="189"/>
                    <a:pt x="94" y="189"/>
                  </a:cubicBezTo>
                  <a:cubicBezTo>
                    <a:pt x="42" y="189"/>
                    <a:pt x="0" y="147"/>
                    <a:pt x="0" y="95"/>
                  </a:cubicBezTo>
                  <a:cubicBezTo>
                    <a:pt x="0" y="42"/>
                    <a:pt x="42" y="0"/>
                    <a:pt x="94" y="0"/>
                  </a:cubicBezTo>
                  <a:lnTo>
                    <a:pt x="94" y="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76" name="Freeform 29"/>
            <p:cNvSpPr/>
            <p:nvPr/>
          </p:nvSpPr>
          <p:spPr bwMode="auto">
            <a:xfrm>
              <a:off x="3973343" y="-211904"/>
              <a:ext cx="360363" cy="361950"/>
            </a:xfrm>
            <a:custGeom>
              <a:avLst/>
              <a:gdLst>
                <a:gd name="T0" fmla="*/ 0 w 95"/>
                <a:gd name="T1" fmla="*/ 95 h 95"/>
                <a:gd name="T2" fmla="*/ 95 w 95"/>
                <a:gd name="T3" fmla="*/ 95 h 95"/>
                <a:gd name="T4" fmla="*/ 0 w 95"/>
                <a:gd name="T5" fmla="*/ 0 h 95"/>
                <a:gd name="T6" fmla="*/ 0 w 9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5">
                  <a:moveTo>
                    <a:pt x="0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77" name="Freeform 33"/>
          <p:cNvSpPr>
            <a:spLocks noEditPoints="1"/>
          </p:cNvSpPr>
          <p:nvPr/>
        </p:nvSpPr>
        <p:spPr bwMode="auto">
          <a:xfrm>
            <a:off x="8844162" y="3972652"/>
            <a:ext cx="711451" cy="631013"/>
          </a:xfrm>
          <a:custGeom>
            <a:avLst/>
            <a:gdLst>
              <a:gd name="T0" fmla="*/ 211 w 214"/>
              <a:gd name="T1" fmla="*/ 26 h 189"/>
              <a:gd name="T2" fmla="*/ 193 w 214"/>
              <a:gd name="T3" fmla="*/ 7 h 189"/>
              <a:gd name="T4" fmla="*/ 183 w 214"/>
              <a:gd name="T5" fmla="*/ 7 h 189"/>
              <a:gd name="T6" fmla="*/ 181 w 214"/>
              <a:gd name="T7" fmla="*/ 13 h 189"/>
              <a:gd name="T8" fmla="*/ 177 w 214"/>
              <a:gd name="T9" fmla="*/ 14 h 189"/>
              <a:gd name="T10" fmla="*/ 177 w 214"/>
              <a:gd name="T11" fmla="*/ 14 h 189"/>
              <a:gd name="T12" fmla="*/ 129 w 214"/>
              <a:gd name="T13" fmla="*/ 63 h 189"/>
              <a:gd name="T14" fmla="*/ 126 w 214"/>
              <a:gd name="T15" fmla="*/ 75 h 189"/>
              <a:gd name="T16" fmla="*/ 131 w 214"/>
              <a:gd name="T17" fmla="*/ 80 h 189"/>
              <a:gd name="T18" fmla="*/ 131 w 214"/>
              <a:gd name="T19" fmla="*/ 80 h 189"/>
              <a:gd name="T20" fmla="*/ 131 w 214"/>
              <a:gd name="T21" fmla="*/ 81 h 189"/>
              <a:gd name="T22" fmla="*/ 121 w 214"/>
              <a:gd name="T23" fmla="*/ 92 h 189"/>
              <a:gd name="T24" fmla="*/ 85 w 214"/>
              <a:gd name="T25" fmla="*/ 56 h 189"/>
              <a:gd name="T26" fmla="*/ 74 w 214"/>
              <a:gd name="T27" fmla="*/ 15 h 189"/>
              <a:gd name="T28" fmla="*/ 34 w 214"/>
              <a:gd name="T29" fmla="*/ 4 h 189"/>
              <a:gd name="T30" fmla="*/ 57 w 214"/>
              <a:gd name="T31" fmla="*/ 28 h 189"/>
              <a:gd name="T32" fmla="*/ 51 w 214"/>
              <a:gd name="T33" fmla="*/ 52 h 189"/>
              <a:gd name="T34" fmla="*/ 28 w 214"/>
              <a:gd name="T35" fmla="*/ 58 h 189"/>
              <a:gd name="T36" fmla="*/ 4 w 214"/>
              <a:gd name="T37" fmla="*/ 34 h 189"/>
              <a:gd name="T38" fmla="*/ 15 w 214"/>
              <a:gd name="T39" fmla="*/ 75 h 189"/>
              <a:gd name="T40" fmla="*/ 58 w 214"/>
              <a:gd name="T41" fmla="*/ 85 h 189"/>
              <a:gd name="T42" fmla="*/ 58 w 214"/>
              <a:gd name="T43" fmla="*/ 85 h 189"/>
              <a:gd name="T44" fmla="*/ 92 w 214"/>
              <a:gd name="T45" fmla="*/ 120 h 189"/>
              <a:gd name="T46" fmla="*/ 60 w 214"/>
              <a:gd name="T47" fmla="*/ 153 h 189"/>
              <a:gd name="T48" fmla="*/ 58 w 214"/>
              <a:gd name="T49" fmla="*/ 151 h 189"/>
              <a:gd name="T50" fmla="*/ 49 w 214"/>
              <a:gd name="T51" fmla="*/ 158 h 189"/>
              <a:gd name="T52" fmla="*/ 33 w 214"/>
              <a:gd name="T53" fmla="*/ 183 h 189"/>
              <a:gd name="T54" fmla="*/ 37 w 214"/>
              <a:gd name="T55" fmla="*/ 187 h 189"/>
              <a:gd name="T56" fmla="*/ 61 w 214"/>
              <a:gd name="T57" fmla="*/ 171 h 189"/>
              <a:gd name="T58" fmla="*/ 69 w 214"/>
              <a:gd name="T59" fmla="*/ 162 h 189"/>
              <a:gd name="T60" fmla="*/ 67 w 214"/>
              <a:gd name="T61" fmla="*/ 160 h 189"/>
              <a:gd name="T62" fmla="*/ 100 w 214"/>
              <a:gd name="T63" fmla="*/ 127 h 189"/>
              <a:gd name="T64" fmla="*/ 156 w 214"/>
              <a:gd name="T65" fmla="*/ 184 h 189"/>
              <a:gd name="T66" fmla="*/ 170 w 214"/>
              <a:gd name="T67" fmla="*/ 189 h 189"/>
              <a:gd name="T68" fmla="*/ 184 w 214"/>
              <a:gd name="T69" fmla="*/ 184 h 189"/>
              <a:gd name="T70" fmla="*/ 184 w 214"/>
              <a:gd name="T71" fmla="*/ 155 h 189"/>
              <a:gd name="T72" fmla="*/ 128 w 214"/>
              <a:gd name="T73" fmla="*/ 99 h 189"/>
              <a:gd name="T74" fmla="*/ 139 w 214"/>
              <a:gd name="T75" fmla="*/ 89 h 189"/>
              <a:gd name="T76" fmla="*/ 143 w 214"/>
              <a:gd name="T77" fmla="*/ 93 h 189"/>
              <a:gd name="T78" fmla="*/ 156 w 214"/>
              <a:gd name="T79" fmla="*/ 90 h 189"/>
              <a:gd name="T80" fmla="*/ 204 w 214"/>
              <a:gd name="T81" fmla="*/ 42 h 189"/>
              <a:gd name="T82" fmla="*/ 205 w 214"/>
              <a:gd name="T83" fmla="*/ 41 h 189"/>
              <a:gd name="T84" fmla="*/ 204 w 214"/>
              <a:gd name="T85" fmla="*/ 41 h 189"/>
              <a:gd name="T86" fmla="*/ 206 w 214"/>
              <a:gd name="T87" fmla="*/ 37 h 189"/>
              <a:gd name="T88" fmla="*/ 211 w 214"/>
              <a:gd name="T89" fmla="*/ 36 h 189"/>
              <a:gd name="T90" fmla="*/ 211 w 214"/>
              <a:gd name="T91" fmla="*/ 26 h 189"/>
              <a:gd name="T92" fmla="*/ 172 w 214"/>
              <a:gd name="T93" fmla="*/ 165 h 189"/>
              <a:gd name="T94" fmla="*/ 180 w 214"/>
              <a:gd name="T95" fmla="*/ 173 h 189"/>
              <a:gd name="T96" fmla="*/ 172 w 214"/>
              <a:gd name="T97" fmla="*/ 180 h 189"/>
              <a:gd name="T98" fmla="*/ 164 w 214"/>
              <a:gd name="T99" fmla="*/ 173 h 189"/>
              <a:gd name="T100" fmla="*/ 172 w 214"/>
              <a:gd name="T101" fmla="*/ 165 h 189"/>
              <a:gd name="T102" fmla="*/ 145 w 214"/>
              <a:gd name="T103" fmla="*/ 66 h 189"/>
              <a:gd name="T104" fmla="*/ 142 w 214"/>
              <a:gd name="T105" fmla="*/ 62 h 189"/>
              <a:gd name="T106" fmla="*/ 178 w 214"/>
              <a:gd name="T107" fmla="*/ 26 h 189"/>
              <a:gd name="T108" fmla="*/ 181 w 214"/>
              <a:gd name="T109" fmla="*/ 29 h 189"/>
              <a:gd name="T110" fmla="*/ 145 w 214"/>
              <a:gd name="T111" fmla="*/ 66 h 189"/>
              <a:gd name="T112" fmla="*/ 156 w 214"/>
              <a:gd name="T113" fmla="*/ 77 h 189"/>
              <a:gd name="T114" fmla="*/ 153 w 214"/>
              <a:gd name="T115" fmla="*/ 74 h 189"/>
              <a:gd name="T116" fmla="*/ 189 w 214"/>
              <a:gd name="T117" fmla="*/ 38 h 189"/>
              <a:gd name="T118" fmla="*/ 193 w 214"/>
              <a:gd name="T119" fmla="*/ 41 h 189"/>
              <a:gd name="T120" fmla="*/ 156 w 214"/>
              <a:gd name="T121" fmla="*/ 7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189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78" name="Group 65"/>
          <p:cNvGrpSpPr/>
          <p:nvPr/>
        </p:nvGrpSpPr>
        <p:grpSpPr>
          <a:xfrm>
            <a:off x="6239525" y="3988267"/>
            <a:ext cx="652944" cy="611797"/>
            <a:chOff x="4763" y="0"/>
            <a:chExt cx="957262" cy="896938"/>
          </a:xfrm>
          <a:solidFill>
            <a:schemeClr val="bg1"/>
          </a:solidFill>
        </p:grpSpPr>
        <p:sp>
          <p:nvSpPr>
            <p:cNvPr id="79" name="Freeform 37"/>
            <p:cNvSpPr>
              <a:spLocks noEditPoints="1"/>
            </p:cNvSpPr>
            <p:nvPr/>
          </p:nvSpPr>
          <p:spPr bwMode="auto">
            <a:xfrm>
              <a:off x="244475" y="596900"/>
              <a:ext cx="477837" cy="300038"/>
            </a:xfrm>
            <a:custGeom>
              <a:avLst/>
              <a:gdLst>
                <a:gd name="T0" fmla="*/ 0 w 301"/>
                <a:gd name="T1" fmla="*/ 76 h 189"/>
                <a:gd name="T2" fmla="*/ 0 w 301"/>
                <a:gd name="T3" fmla="*/ 189 h 189"/>
                <a:gd name="T4" fmla="*/ 301 w 301"/>
                <a:gd name="T5" fmla="*/ 189 h 189"/>
                <a:gd name="T6" fmla="*/ 301 w 301"/>
                <a:gd name="T7" fmla="*/ 76 h 189"/>
                <a:gd name="T8" fmla="*/ 301 w 301"/>
                <a:gd name="T9" fmla="*/ 0 h 189"/>
                <a:gd name="T10" fmla="*/ 0 w 301"/>
                <a:gd name="T11" fmla="*/ 0 h 189"/>
                <a:gd name="T12" fmla="*/ 0 w 301"/>
                <a:gd name="T13" fmla="*/ 76 h 189"/>
                <a:gd name="T14" fmla="*/ 38 w 301"/>
                <a:gd name="T15" fmla="*/ 38 h 189"/>
                <a:gd name="T16" fmla="*/ 263 w 301"/>
                <a:gd name="T17" fmla="*/ 38 h 189"/>
                <a:gd name="T18" fmla="*/ 263 w 301"/>
                <a:gd name="T19" fmla="*/ 76 h 189"/>
                <a:gd name="T20" fmla="*/ 38 w 301"/>
                <a:gd name="T21" fmla="*/ 76 h 189"/>
                <a:gd name="T22" fmla="*/ 38 w 301"/>
                <a:gd name="T23" fmla="*/ 38 h 189"/>
                <a:gd name="T24" fmla="*/ 38 w 301"/>
                <a:gd name="T25" fmla="*/ 114 h 189"/>
                <a:gd name="T26" fmla="*/ 263 w 301"/>
                <a:gd name="T27" fmla="*/ 114 h 189"/>
                <a:gd name="T28" fmla="*/ 263 w 301"/>
                <a:gd name="T29" fmla="*/ 150 h 189"/>
                <a:gd name="T30" fmla="*/ 38 w 301"/>
                <a:gd name="T31" fmla="*/ 150 h 189"/>
                <a:gd name="T32" fmla="*/ 38 w 301"/>
                <a:gd name="T33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89">
                  <a:moveTo>
                    <a:pt x="0" y="76"/>
                  </a:moveTo>
                  <a:lnTo>
                    <a:pt x="0" y="189"/>
                  </a:lnTo>
                  <a:lnTo>
                    <a:pt x="301" y="189"/>
                  </a:lnTo>
                  <a:lnTo>
                    <a:pt x="301" y="76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0" y="76"/>
                  </a:lnTo>
                  <a:close/>
                  <a:moveTo>
                    <a:pt x="38" y="38"/>
                  </a:moveTo>
                  <a:lnTo>
                    <a:pt x="263" y="38"/>
                  </a:lnTo>
                  <a:lnTo>
                    <a:pt x="263" y="76"/>
                  </a:lnTo>
                  <a:lnTo>
                    <a:pt x="38" y="76"/>
                  </a:lnTo>
                  <a:lnTo>
                    <a:pt x="38" y="38"/>
                  </a:lnTo>
                  <a:close/>
                  <a:moveTo>
                    <a:pt x="38" y="114"/>
                  </a:moveTo>
                  <a:lnTo>
                    <a:pt x="263" y="114"/>
                  </a:lnTo>
                  <a:lnTo>
                    <a:pt x="263" y="150"/>
                  </a:lnTo>
                  <a:lnTo>
                    <a:pt x="38" y="150"/>
                  </a:lnTo>
                  <a:lnTo>
                    <a:pt x="38" y="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80" name="Freeform 38"/>
            <p:cNvSpPr/>
            <p:nvPr/>
          </p:nvSpPr>
          <p:spPr bwMode="auto">
            <a:xfrm>
              <a:off x="244475" y="0"/>
              <a:ext cx="477837" cy="300038"/>
            </a:xfrm>
            <a:custGeom>
              <a:avLst/>
              <a:gdLst>
                <a:gd name="T0" fmla="*/ 301 w 301"/>
                <a:gd name="T1" fmla="*/ 112 h 189"/>
                <a:gd name="T2" fmla="*/ 301 w 301"/>
                <a:gd name="T3" fmla="*/ 0 h 189"/>
                <a:gd name="T4" fmla="*/ 0 w 301"/>
                <a:gd name="T5" fmla="*/ 0 h 189"/>
                <a:gd name="T6" fmla="*/ 0 w 301"/>
                <a:gd name="T7" fmla="*/ 112 h 189"/>
                <a:gd name="T8" fmla="*/ 0 w 301"/>
                <a:gd name="T9" fmla="*/ 189 h 189"/>
                <a:gd name="T10" fmla="*/ 301 w 301"/>
                <a:gd name="T11" fmla="*/ 189 h 189"/>
                <a:gd name="T12" fmla="*/ 301 w 301"/>
                <a:gd name="T13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89">
                  <a:moveTo>
                    <a:pt x="301" y="112"/>
                  </a:moveTo>
                  <a:lnTo>
                    <a:pt x="301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89"/>
                  </a:lnTo>
                  <a:lnTo>
                    <a:pt x="301" y="189"/>
                  </a:lnTo>
                  <a:lnTo>
                    <a:pt x="301" y="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81" name="Freeform 39"/>
            <p:cNvSpPr/>
            <p:nvPr/>
          </p:nvSpPr>
          <p:spPr bwMode="auto">
            <a:xfrm>
              <a:off x="4763" y="177800"/>
              <a:ext cx="957262" cy="539750"/>
            </a:xfrm>
            <a:custGeom>
              <a:avLst/>
              <a:gdLst>
                <a:gd name="T0" fmla="*/ 220 w 252"/>
                <a:gd name="T1" fmla="*/ 0 h 142"/>
                <a:gd name="T2" fmla="*/ 205 w 252"/>
                <a:gd name="T3" fmla="*/ 0 h 142"/>
                <a:gd name="T4" fmla="*/ 205 w 252"/>
                <a:gd name="T5" fmla="*/ 32 h 142"/>
                <a:gd name="T6" fmla="*/ 205 w 252"/>
                <a:gd name="T7" fmla="*/ 48 h 142"/>
                <a:gd name="T8" fmla="*/ 47 w 252"/>
                <a:gd name="T9" fmla="*/ 48 h 142"/>
                <a:gd name="T10" fmla="*/ 47 w 252"/>
                <a:gd name="T11" fmla="*/ 32 h 142"/>
                <a:gd name="T12" fmla="*/ 47 w 252"/>
                <a:gd name="T13" fmla="*/ 0 h 142"/>
                <a:gd name="T14" fmla="*/ 32 w 252"/>
                <a:gd name="T15" fmla="*/ 0 h 142"/>
                <a:gd name="T16" fmla="*/ 0 w 252"/>
                <a:gd name="T17" fmla="*/ 32 h 142"/>
                <a:gd name="T18" fmla="*/ 0 w 252"/>
                <a:gd name="T19" fmla="*/ 110 h 142"/>
                <a:gd name="T20" fmla="*/ 32 w 252"/>
                <a:gd name="T21" fmla="*/ 142 h 142"/>
                <a:gd name="T22" fmla="*/ 47 w 252"/>
                <a:gd name="T23" fmla="*/ 142 h 142"/>
                <a:gd name="T24" fmla="*/ 47 w 252"/>
                <a:gd name="T25" fmla="*/ 110 h 142"/>
                <a:gd name="T26" fmla="*/ 47 w 252"/>
                <a:gd name="T27" fmla="*/ 95 h 142"/>
                <a:gd name="T28" fmla="*/ 205 w 252"/>
                <a:gd name="T29" fmla="*/ 95 h 142"/>
                <a:gd name="T30" fmla="*/ 205 w 252"/>
                <a:gd name="T31" fmla="*/ 110 h 142"/>
                <a:gd name="T32" fmla="*/ 205 w 252"/>
                <a:gd name="T33" fmla="*/ 142 h 142"/>
                <a:gd name="T34" fmla="*/ 220 w 252"/>
                <a:gd name="T35" fmla="*/ 142 h 142"/>
                <a:gd name="T36" fmla="*/ 252 w 252"/>
                <a:gd name="T37" fmla="*/ 110 h 142"/>
                <a:gd name="T38" fmla="*/ 252 w 252"/>
                <a:gd name="T39" fmla="*/ 32 h 142"/>
                <a:gd name="T40" fmla="*/ 220 w 252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42">
                  <a:moveTo>
                    <a:pt x="22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0" y="16"/>
                    <a:pt x="0" y="3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6"/>
                    <a:pt x="16" y="142"/>
                    <a:pt x="32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36" y="142"/>
                    <a:pt x="252" y="126"/>
                    <a:pt x="252" y="110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6"/>
                    <a:pt x="236" y="0"/>
                    <a:pt x="220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82" name="Freeform 43"/>
          <p:cNvSpPr>
            <a:spLocks noEditPoints="1"/>
          </p:cNvSpPr>
          <p:nvPr/>
        </p:nvSpPr>
        <p:spPr bwMode="auto">
          <a:xfrm>
            <a:off x="10127376" y="2542619"/>
            <a:ext cx="721273" cy="453704"/>
          </a:xfrm>
          <a:custGeom>
            <a:avLst/>
            <a:gdLst>
              <a:gd name="T0" fmla="*/ 211 w 260"/>
              <a:gd name="T1" fmla="*/ 65 h 162"/>
              <a:gd name="T2" fmla="*/ 146 w 260"/>
              <a:gd name="T3" fmla="*/ 0 h 162"/>
              <a:gd name="T4" fmla="*/ 90 w 260"/>
              <a:gd name="T5" fmla="*/ 33 h 162"/>
              <a:gd name="T6" fmla="*/ 81 w 260"/>
              <a:gd name="T7" fmla="*/ 32 h 162"/>
              <a:gd name="T8" fmla="*/ 35 w 260"/>
              <a:gd name="T9" fmla="*/ 67 h 162"/>
              <a:gd name="T10" fmla="*/ 0 w 260"/>
              <a:gd name="T11" fmla="*/ 114 h 162"/>
              <a:gd name="T12" fmla="*/ 49 w 260"/>
              <a:gd name="T13" fmla="*/ 162 h 162"/>
              <a:gd name="T14" fmla="*/ 211 w 260"/>
              <a:gd name="T15" fmla="*/ 162 h 162"/>
              <a:gd name="T16" fmla="*/ 260 w 260"/>
              <a:gd name="T17" fmla="*/ 114 h 162"/>
              <a:gd name="T18" fmla="*/ 211 w 260"/>
              <a:gd name="T19" fmla="*/ 65 h 162"/>
              <a:gd name="T20" fmla="*/ 130 w 260"/>
              <a:gd name="T21" fmla="*/ 146 h 162"/>
              <a:gd name="T22" fmla="*/ 81 w 260"/>
              <a:gd name="T23" fmla="*/ 81 h 162"/>
              <a:gd name="T24" fmla="*/ 114 w 260"/>
              <a:gd name="T25" fmla="*/ 81 h 162"/>
              <a:gd name="T26" fmla="*/ 114 w 260"/>
              <a:gd name="T27" fmla="*/ 32 h 162"/>
              <a:gd name="T28" fmla="*/ 146 w 260"/>
              <a:gd name="T29" fmla="*/ 32 h 162"/>
              <a:gd name="T30" fmla="*/ 146 w 260"/>
              <a:gd name="T31" fmla="*/ 81 h 162"/>
              <a:gd name="T32" fmla="*/ 179 w 260"/>
              <a:gd name="T33" fmla="*/ 81 h 162"/>
              <a:gd name="T34" fmla="*/ 130 w 260"/>
              <a:gd name="T35" fmla="*/ 14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83" name="Elbow Connector 71"/>
          <p:cNvCxnSpPr>
            <a:stCxn id="4" idx="2"/>
          </p:cNvCxnSpPr>
          <p:nvPr/>
        </p:nvCxnSpPr>
        <p:spPr>
          <a:xfrm rot="10800000" flipV="1">
            <a:off x="1451358" y="2847695"/>
            <a:ext cx="545439" cy="823660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Elbow Connector 74"/>
          <p:cNvCxnSpPr/>
          <p:nvPr/>
        </p:nvCxnSpPr>
        <p:spPr>
          <a:xfrm rot="10800000" flipV="1">
            <a:off x="3998166" y="2843189"/>
            <a:ext cx="545441" cy="823661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Elbow Connector 75"/>
          <p:cNvCxnSpPr/>
          <p:nvPr/>
        </p:nvCxnSpPr>
        <p:spPr>
          <a:xfrm rot="16200000" flipV="1">
            <a:off x="2552038" y="3702002"/>
            <a:ext cx="809188" cy="547840"/>
          </a:xfrm>
          <a:prstGeom prst="bentConnector3">
            <a:avLst>
              <a:gd name="adj1" fmla="val 1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Elbow Connector 79"/>
          <p:cNvCxnSpPr/>
          <p:nvPr/>
        </p:nvCxnSpPr>
        <p:spPr>
          <a:xfrm rot="10800000" flipV="1">
            <a:off x="6598090" y="2843190"/>
            <a:ext cx="545441" cy="823661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Elbow Connector 80"/>
          <p:cNvCxnSpPr/>
          <p:nvPr/>
        </p:nvCxnSpPr>
        <p:spPr>
          <a:xfrm rot="16200000" flipV="1">
            <a:off x="5151962" y="3702003"/>
            <a:ext cx="809188" cy="547840"/>
          </a:xfrm>
          <a:prstGeom prst="bentConnector3">
            <a:avLst>
              <a:gd name="adj1" fmla="val 1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Elbow Connector 81"/>
          <p:cNvCxnSpPr/>
          <p:nvPr/>
        </p:nvCxnSpPr>
        <p:spPr>
          <a:xfrm rot="10800000" flipV="1">
            <a:off x="9195593" y="2828644"/>
            <a:ext cx="545441" cy="823661"/>
          </a:xfrm>
          <a:prstGeom prst="bentConnector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Elbow Connector 82"/>
          <p:cNvCxnSpPr/>
          <p:nvPr/>
        </p:nvCxnSpPr>
        <p:spPr>
          <a:xfrm rot="16200000" flipV="1">
            <a:off x="7768515" y="3706507"/>
            <a:ext cx="809188" cy="547840"/>
          </a:xfrm>
          <a:prstGeom prst="bentConnector3">
            <a:avLst>
              <a:gd name="adj1" fmla="val 17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Straight Connector 83"/>
          <p:cNvCxnSpPr/>
          <p:nvPr/>
        </p:nvCxnSpPr>
        <p:spPr>
          <a:xfrm>
            <a:off x="11195705" y="2830997"/>
            <a:ext cx="900000" cy="0"/>
          </a:xfrm>
          <a:prstGeom prst="line">
            <a:avLst/>
          </a:prstGeom>
          <a:noFill/>
          <a:ln>
            <a:solidFill>
              <a:schemeClr val="bg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TextBox 13"/>
          <p:cNvSpPr txBox="1"/>
          <p:nvPr/>
        </p:nvSpPr>
        <p:spPr>
          <a:xfrm>
            <a:off x="970165" y="4613817"/>
            <a:ext cx="913984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安全生产条件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3518765" y="4613817"/>
            <a:ext cx="913984" cy="8570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安全生产机构（人员）设置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6109005" y="4613817"/>
            <a:ext cx="91398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工程备案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8742895" y="46138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应急预案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7432099" y="3112482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技术交底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4824825" y="3112482"/>
            <a:ext cx="91398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施工方案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2258904" y="3112482"/>
            <a:ext cx="913984" cy="5632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安全生产规章制度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637749" y="5708484"/>
            <a:ext cx="9383394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高处悬吊作业前，企业及人员需具备以上相关资料。</a:t>
            </a:r>
            <a:endParaRPr lang="en-US" altLang="zh-CN" sz="14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100" name="圆角矩形 99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352145" y="5437763"/>
            <a:ext cx="978602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sym typeface="+mn-ea"/>
              </a:rPr>
              <a:t>高处悬吊作业前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sym typeface="+mn-ea"/>
              </a:rPr>
              <a:t>，设备设施需进行以上几方面自检。</a:t>
            </a:r>
            <a:endParaRPr lang="zh-CN" altLang="en-US" sz="1400" dirty="0" smtClean="0">
              <a:solidFill>
                <a:schemeClr val="bg1">
                  <a:lumMod val="85000"/>
                </a:schemeClr>
              </a:solidFill>
              <a:sym typeface="+mn-ea"/>
            </a:endParaRPr>
          </a:p>
        </p:txBody>
      </p:sp>
      <p:sp>
        <p:nvSpPr>
          <p:cNvPr id="9" name="Freeform 5"/>
          <p:cNvSpPr/>
          <p:nvPr>
            <p:custDataLst>
              <p:tags r:id="rId3"/>
            </p:custDataLst>
          </p:nvPr>
        </p:nvSpPr>
        <p:spPr bwMode="auto">
          <a:xfrm>
            <a:off x="5292090" y="3005455"/>
            <a:ext cx="379730" cy="768985"/>
          </a:xfrm>
          <a:custGeom>
            <a:avLst/>
            <a:gdLst>
              <a:gd name="T0" fmla="*/ 8 w 112"/>
              <a:gd name="T1" fmla="*/ 0 h 226"/>
              <a:gd name="T2" fmla="*/ 15 w 112"/>
              <a:gd name="T3" fmla="*/ 126 h 226"/>
              <a:gd name="T4" fmla="*/ 61 w 112"/>
              <a:gd name="T5" fmla="*/ 226 h 226"/>
              <a:gd name="T6" fmla="*/ 112 w 112"/>
              <a:gd name="T7" fmla="*/ 226 h 226"/>
              <a:gd name="T8" fmla="*/ 71 w 112"/>
              <a:gd name="T9" fmla="*/ 145 h 226"/>
              <a:gd name="T10" fmla="*/ 56 w 112"/>
              <a:gd name="T11" fmla="*/ 0 h 226"/>
              <a:gd name="T12" fmla="*/ 8 w 112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226">
                <a:moveTo>
                  <a:pt x="8" y="0"/>
                </a:moveTo>
                <a:cubicBezTo>
                  <a:pt x="0" y="51"/>
                  <a:pt x="8" y="96"/>
                  <a:pt x="15" y="126"/>
                </a:cubicBezTo>
                <a:cubicBezTo>
                  <a:pt x="22" y="153"/>
                  <a:pt x="41" y="191"/>
                  <a:pt x="61" y="226"/>
                </a:cubicBezTo>
                <a:cubicBezTo>
                  <a:pt x="112" y="226"/>
                  <a:pt x="112" y="226"/>
                  <a:pt x="112" y="226"/>
                </a:cubicBezTo>
                <a:cubicBezTo>
                  <a:pt x="99" y="203"/>
                  <a:pt x="84" y="176"/>
                  <a:pt x="71" y="145"/>
                </a:cubicBezTo>
                <a:cubicBezTo>
                  <a:pt x="56" y="107"/>
                  <a:pt x="47" y="54"/>
                  <a:pt x="56" y="0"/>
                </a:cubicBez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0" name="Freeform 6"/>
          <p:cNvSpPr/>
          <p:nvPr>
            <p:custDataLst>
              <p:tags r:id="rId4"/>
            </p:custDataLst>
          </p:nvPr>
        </p:nvSpPr>
        <p:spPr bwMode="auto">
          <a:xfrm>
            <a:off x="5319395" y="2219960"/>
            <a:ext cx="913765" cy="775970"/>
          </a:xfrm>
          <a:custGeom>
            <a:avLst/>
            <a:gdLst>
              <a:gd name="T0" fmla="*/ 48 w 269"/>
              <a:gd name="T1" fmla="*/ 228 h 228"/>
              <a:gd name="T2" fmla="*/ 91 w 269"/>
              <a:gd name="T3" fmla="*/ 130 h 228"/>
              <a:gd name="T4" fmla="*/ 269 w 269"/>
              <a:gd name="T5" fmla="*/ 46 h 228"/>
              <a:gd name="T6" fmla="*/ 269 w 269"/>
              <a:gd name="T7" fmla="*/ 0 h 228"/>
              <a:gd name="T8" fmla="*/ 50 w 269"/>
              <a:gd name="T9" fmla="*/ 110 h 228"/>
              <a:gd name="T10" fmla="*/ 0 w 269"/>
              <a:gd name="T11" fmla="*/ 228 h 228"/>
              <a:gd name="T12" fmla="*/ 48 w 269"/>
              <a:gd name="T13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228">
                <a:moveTo>
                  <a:pt x="48" y="228"/>
                </a:moveTo>
                <a:cubicBezTo>
                  <a:pt x="54" y="194"/>
                  <a:pt x="67" y="160"/>
                  <a:pt x="91" y="130"/>
                </a:cubicBezTo>
                <a:cubicBezTo>
                  <a:pt x="153" y="50"/>
                  <a:pt x="246" y="46"/>
                  <a:pt x="269" y="46"/>
                </a:cubicBezTo>
                <a:cubicBezTo>
                  <a:pt x="269" y="0"/>
                  <a:pt x="269" y="0"/>
                  <a:pt x="269" y="0"/>
                </a:cubicBezTo>
                <a:cubicBezTo>
                  <a:pt x="226" y="0"/>
                  <a:pt x="123" y="10"/>
                  <a:pt x="50" y="110"/>
                </a:cubicBezTo>
                <a:cubicBezTo>
                  <a:pt x="21" y="150"/>
                  <a:pt x="6" y="190"/>
                  <a:pt x="0" y="228"/>
                </a:cubicBezTo>
                <a:lnTo>
                  <a:pt x="48" y="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1" name="Freeform 7"/>
          <p:cNvSpPr/>
          <p:nvPr>
            <p:custDataLst>
              <p:tags r:id="rId5"/>
            </p:custDataLst>
          </p:nvPr>
        </p:nvSpPr>
        <p:spPr bwMode="auto">
          <a:xfrm>
            <a:off x="5504815" y="3784600"/>
            <a:ext cx="728345" cy="771525"/>
          </a:xfrm>
          <a:custGeom>
            <a:avLst/>
            <a:gdLst>
              <a:gd name="T0" fmla="*/ 108 w 214"/>
              <a:gd name="T1" fmla="*/ 146 h 227"/>
              <a:gd name="T2" fmla="*/ 82 w 214"/>
              <a:gd name="T3" fmla="*/ 51 h 227"/>
              <a:gd name="T4" fmla="*/ 51 w 214"/>
              <a:gd name="T5" fmla="*/ 0 h 227"/>
              <a:gd name="T6" fmla="*/ 0 w 214"/>
              <a:gd name="T7" fmla="*/ 0 h 227"/>
              <a:gd name="T8" fmla="*/ 47 w 214"/>
              <a:gd name="T9" fmla="*/ 82 h 227"/>
              <a:gd name="T10" fmla="*/ 65 w 214"/>
              <a:gd name="T11" fmla="*/ 158 h 227"/>
              <a:gd name="T12" fmla="*/ 85 w 214"/>
              <a:gd name="T13" fmla="*/ 205 h 227"/>
              <a:gd name="T14" fmla="*/ 109 w 214"/>
              <a:gd name="T15" fmla="*/ 227 h 227"/>
              <a:gd name="T16" fmla="*/ 214 w 214"/>
              <a:gd name="T17" fmla="*/ 227 h 227"/>
              <a:gd name="T18" fmla="*/ 214 w 214"/>
              <a:gd name="T19" fmla="*/ 184 h 227"/>
              <a:gd name="T20" fmla="*/ 126 w 214"/>
              <a:gd name="T21" fmla="*/ 184 h 227"/>
              <a:gd name="T22" fmla="*/ 108 w 214"/>
              <a:gd name="T23" fmla="*/ 14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" h="227">
                <a:moveTo>
                  <a:pt x="108" y="146"/>
                </a:moveTo>
                <a:cubicBezTo>
                  <a:pt x="108" y="127"/>
                  <a:pt x="98" y="80"/>
                  <a:pt x="82" y="51"/>
                </a:cubicBezTo>
                <a:cubicBezTo>
                  <a:pt x="74" y="37"/>
                  <a:pt x="63" y="2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36"/>
                  <a:pt x="40" y="68"/>
                  <a:pt x="47" y="82"/>
                </a:cubicBezTo>
                <a:cubicBezTo>
                  <a:pt x="59" y="107"/>
                  <a:pt x="65" y="146"/>
                  <a:pt x="65" y="158"/>
                </a:cubicBezTo>
                <a:cubicBezTo>
                  <a:pt x="66" y="171"/>
                  <a:pt x="72" y="190"/>
                  <a:pt x="85" y="205"/>
                </a:cubicBezTo>
                <a:cubicBezTo>
                  <a:pt x="99" y="220"/>
                  <a:pt x="109" y="227"/>
                  <a:pt x="109" y="227"/>
                </a:cubicBezTo>
                <a:cubicBezTo>
                  <a:pt x="214" y="227"/>
                  <a:pt x="214" y="227"/>
                  <a:pt x="214" y="227"/>
                </a:cubicBezTo>
                <a:cubicBezTo>
                  <a:pt x="214" y="184"/>
                  <a:pt x="214" y="184"/>
                  <a:pt x="214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3" y="183"/>
                  <a:pt x="108" y="174"/>
                  <a:pt x="108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5" name="Freeform 8"/>
          <p:cNvSpPr/>
          <p:nvPr>
            <p:custDataLst>
              <p:tags r:id="rId6"/>
            </p:custDataLst>
          </p:nvPr>
        </p:nvSpPr>
        <p:spPr bwMode="auto">
          <a:xfrm>
            <a:off x="6804660" y="3005455"/>
            <a:ext cx="379730" cy="768985"/>
          </a:xfrm>
          <a:custGeom>
            <a:avLst/>
            <a:gdLst>
              <a:gd name="T0" fmla="*/ 104 w 112"/>
              <a:gd name="T1" fmla="*/ 0 h 226"/>
              <a:gd name="T2" fmla="*/ 97 w 112"/>
              <a:gd name="T3" fmla="*/ 126 h 226"/>
              <a:gd name="T4" fmla="*/ 51 w 112"/>
              <a:gd name="T5" fmla="*/ 226 h 226"/>
              <a:gd name="T6" fmla="*/ 0 w 112"/>
              <a:gd name="T7" fmla="*/ 226 h 226"/>
              <a:gd name="T8" fmla="*/ 41 w 112"/>
              <a:gd name="T9" fmla="*/ 145 h 226"/>
              <a:gd name="T10" fmla="*/ 57 w 112"/>
              <a:gd name="T11" fmla="*/ 0 h 226"/>
              <a:gd name="T12" fmla="*/ 104 w 112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226">
                <a:moveTo>
                  <a:pt x="104" y="0"/>
                </a:moveTo>
                <a:cubicBezTo>
                  <a:pt x="112" y="51"/>
                  <a:pt x="104" y="96"/>
                  <a:pt x="97" y="126"/>
                </a:cubicBezTo>
                <a:cubicBezTo>
                  <a:pt x="90" y="153"/>
                  <a:pt x="71" y="191"/>
                  <a:pt x="51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14" y="203"/>
                  <a:pt x="28" y="176"/>
                  <a:pt x="41" y="145"/>
                </a:cubicBezTo>
                <a:cubicBezTo>
                  <a:pt x="56" y="107"/>
                  <a:pt x="65" y="54"/>
                  <a:pt x="57" y="0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6" name="Freeform 9"/>
          <p:cNvSpPr/>
          <p:nvPr>
            <p:custDataLst>
              <p:tags r:id="rId7"/>
            </p:custDataLst>
          </p:nvPr>
        </p:nvSpPr>
        <p:spPr bwMode="auto">
          <a:xfrm>
            <a:off x="6243320" y="2219960"/>
            <a:ext cx="913765" cy="775970"/>
          </a:xfrm>
          <a:custGeom>
            <a:avLst/>
            <a:gdLst>
              <a:gd name="T0" fmla="*/ 221 w 269"/>
              <a:gd name="T1" fmla="*/ 228 h 228"/>
              <a:gd name="T2" fmla="*/ 178 w 269"/>
              <a:gd name="T3" fmla="*/ 130 h 228"/>
              <a:gd name="T4" fmla="*/ 0 w 269"/>
              <a:gd name="T5" fmla="*/ 46 h 228"/>
              <a:gd name="T6" fmla="*/ 0 w 269"/>
              <a:gd name="T7" fmla="*/ 0 h 228"/>
              <a:gd name="T8" fmla="*/ 219 w 269"/>
              <a:gd name="T9" fmla="*/ 110 h 228"/>
              <a:gd name="T10" fmla="*/ 269 w 269"/>
              <a:gd name="T11" fmla="*/ 228 h 228"/>
              <a:gd name="T12" fmla="*/ 221 w 269"/>
              <a:gd name="T13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228">
                <a:moveTo>
                  <a:pt x="221" y="228"/>
                </a:moveTo>
                <a:cubicBezTo>
                  <a:pt x="215" y="194"/>
                  <a:pt x="202" y="160"/>
                  <a:pt x="178" y="130"/>
                </a:cubicBezTo>
                <a:cubicBezTo>
                  <a:pt x="116" y="50"/>
                  <a:pt x="23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43" y="0"/>
                  <a:pt x="147" y="10"/>
                  <a:pt x="219" y="110"/>
                </a:cubicBezTo>
                <a:cubicBezTo>
                  <a:pt x="248" y="150"/>
                  <a:pt x="263" y="190"/>
                  <a:pt x="269" y="228"/>
                </a:cubicBezTo>
                <a:lnTo>
                  <a:pt x="221" y="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7" name="Freeform 10"/>
          <p:cNvSpPr/>
          <p:nvPr>
            <p:custDataLst>
              <p:tags r:id="rId8"/>
            </p:custDataLst>
          </p:nvPr>
        </p:nvSpPr>
        <p:spPr bwMode="auto">
          <a:xfrm>
            <a:off x="6243320" y="3784600"/>
            <a:ext cx="730885" cy="771525"/>
          </a:xfrm>
          <a:custGeom>
            <a:avLst/>
            <a:gdLst>
              <a:gd name="T0" fmla="*/ 106 w 215"/>
              <a:gd name="T1" fmla="*/ 146 h 227"/>
              <a:gd name="T2" fmla="*/ 132 w 215"/>
              <a:gd name="T3" fmla="*/ 51 h 227"/>
              <a:gd name="T4" fmla="*/ 163 w 215"/>
              <a:gd name="T5" fmla="*/ 0 h 227"/>
              <a:gd name="T6" fmla="*/ 215 w 215"/>
              <a:gd name="T7" fmla="*/ 0 h 227"/>
              <a:gd name="T8" fmla="*/ 167 w 215"/>
              <a:gd name="T9" fmla="*/ 82 h 227"/>
              <a:gd name="T10" fmla="*/ 149 w 215"/>
              <a:gd name="T11" fmla="*/ 158 h 227"/>
              <a:gd name="T12" fmla="*/ 129 w 215"/>
              <a:gd name="T13" fmla="*/ 205 h 227"/>
              <a:gd name="T14" fmla="*/ 106 w 215"/>
              <a:gd name="T15" fmla="*/ 227 h 227"/>
              <a:gd name="T16" fmla="*/ 0 w 215"/>
              <a:gd name="T17" fmla="*/ 227 h 227"/>
              <a:gd name="T18" fmla="*/ 0 w 215"/>
              <a:gd name="T19" fmla="*/ 184 h 227"/>
              <a:gd name="T20" fmla="*/ 88 w 215"/>
              <a:gd name="T21" fmla="*/ 184 h 227"/>
              <a:gd name="T22" fmla="*/ 106 w 215"/>
              <a:gd name="T23" fmla="*/ 14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227">
                <a:moveTo>
                  <a:pt x="106" y="146"/>
                </a:moveTo>
                <a:cubicBezTo>
                  <a:pt x="106" y="127"/>
                  <a:pt x="116" y="80"/>
                  <a:pt x="132" y="51"/>
                </a:cubicBezTo>
                <a:cubicBezTo>
                  <a:pt x="140" y="37"/>
                  <a:pt x="151" y="20"/>
                  <a:pt x="163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194" y="36"/>
                  <a:pt x="174" y="68"/>
                  <a:pt x="167" y="82"/>
                </a:cubicBezTo>
                <a:cubicBezTo>
                  <a:pt x="155" y="107"/>
                  <a:pt x="149" y="146"/>
                  <a:pt x="149" y="158"/>
                </a:cubicBezTo>
                <a:cubicBezTo>
                  <a:pt x="149" y="171"/>
                  <a:pt x="143" y="190"/>
                  <a:pt x="129" y="205"/>
                </a:cubicBezTo>
                <a:cubicBezTo>
                  <a:pt x="115" y="220"/>
                  <a:pt x="106" y="227"/>
                  <a:pt x="106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184"/>
                  <a:pt x="0" y="184"/>
                  <a:pt x="0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1" y="183"/>
                  <a:pt x="106" y="174"/>
                  <a:pt x="106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8" name="Freeform 17"/>
          <p:cNvSpPr/>
          <p:nvPr>
            <p:custDataLst>
              <p:tags r:id="rId9"/>
            </p:custDataLst>
          </p:nvPr>
        </p:nvSpPr>
        <p:spPr bwMode="auto">
          <a:xfrm>
            <a:off x="5828665" y="4644390"/>
            <a:ext cx="819150" cy="67945"/>
          </a:xfrm>
          <a:custGeom>
            <a:avLst/>
            <a:gdLst>
              <a:gd name="T0" fmla="*/ 231 w 241"/>
              <a:gd name="T1" fmla="*/ 0 h 20"/>
              <a:gd name="T2" fmla="*/ 10 w 241"/>
              <a:gd name="T3" fmla="*/ 0 h 20"/>
              <a:gd name="T4" fmla="*/ 0 w 241"/>
              <a:gd name="T5" fmla="*/ 10 h 20"/>
              <a:gd name="T6" fmla="*/ 10 w 241"/>
              <a:gd name="T7" fmla="*/ 20 h 20"/>
              <a:gd name="T8" fmla="*/ 231 w 241"/>
              <a:gd name="T9" fmla="*/ 20 h 20"/>
              <a:gd name="T10" fmla="*/ 241 w 241"/>
              <a:gd name="T11" fmla="*/ 10 h 20"/>
              <a:gd name="T12" fmla="*/ 231 w 24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0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5"/>
                  <a:pt x="241" y="10"/>
                </a:cubicBezTo>
                <a:cubicBezTo>
                  <a:pt x="241" y="4"/>
                  <a:pt x="237" y="0"/>
                  <a:pt x="2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 bwMode="auto">
          <a:xfrm>
            <a:off x="5828665" y="4756785"/>
            <a:ext cx="819150" cy="67945"/>
          </a:xfrm>
          <a:custGeom>
            <a:avLst/>
            <a:gdLst>
              <a:gd name="T0" fmla="*/ 231 w 241"/>
              <a:gd name="T1" fmla="*/ 0 h 20"/>
              <a:gd name="T2" fmla="*/ 10 w 241"/>
              <a:gd name="T3" fmla="*/ 0 h 20"/>
              <a:gd name="T4" fmla="*/ 0 w 241"/>
              <a:gd name="T5" fmla="*/ 10 h 20"/>
              <a:gd name="T6" fmla="*/ 10 w 241"/>
              <a:gd name="T7" fmla="*/ 20 h 20"/>
              <a:gd name="T8" fmla="*/ 231 w 241"/>
              <a:gd name="T9" fmla="*/ 20 h 20"/>
              <a:gd name="T10" fmla="*/ 241 w 241"/>
              <a:gd name="T11" fmla="*/ 10 h 20"/>
              <a:gd name="T12" fmla="*/ 231 w 24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0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6"/>
                  <a:pt x="241" y="10"/>
                </a:cubicBezTo>
                <a:cubicBezTo>
                  <a:pt x="241" y="5"/>
                  <a:pt x="237" y="0"/>
                  <a:pt x="2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 bwMode="auto">
          <a:xfrm>
            <a:off x="5828665" y="4871720"/>
            <a:ext cx="819150" cy="69215"/>
          </a:xfrm>
          <a:custGeom>
            <a:avLst/>
            <a:gdLst>
              <a:gd name="T0" fmla="*/ 231 w 241"/>
              <a:gd name="T1" fmla="*/ 0 h 20"/>
              <a:gd name="T2" fmla="*/ 10 w 241"/>
              <a:gd name="T3" fmla="*/ 0 h 20"/>
              <a:gd name="T4" fmla="*/ 0 w 241"/>
              <a:gd name="T5" fmla="*/ 10 h 20"/>
              <a:gd name="T6" fmla="*/ 10 w 241"/>
              <a:gd name="T7" fmla="*/ 20 h 20"/>
              <a:gd name="T8" fmla="*/ 231 w 241"/>
              <a:gd name="T9" fmla="*/ 20 h 20"/>
              <a:gd name="T10" fmla="*/ 241 w 241"/>
              <a:gd name="T11" fmla="*/ 10 h 20"/>
              <a:gd name="T12" fmla="*/ 231 w 24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0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5"/>
                  <a:pt x="241" y="10"/>
                </a:cubicBezTo>
                <a:cubicBezTo>
                  <a:pt x="241" y="4"/>
                  <a:pt x="237" y="0"/>
                  <a:pt x="2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 bwMode="auto">
          <a:xfrm>
            <a:off x="5828665" y="4984115"/>
            <a:ext cx="819150" cy="241935"/>
          </a:xfrm>
          <a:custGeom>
            <a:avLst/>
            <a:gdLst>
              <a:gd name="T0" fmla="*/ 231 w 241"/>
              <a:gd name="T1" fmla="*/ 0 h 71"/>
              <a:gd name="T2" fmla="*/ 10 w 241"/>
              <a:gd name="T3" fmla="*/ 0 h 71"/>
              <a:gd name="T4" fmla="*/ 0 w 241"/>
              <a:gd name="T5" fmla="*/ 10 h 71"/>
              <a:gd name="T6" fmla="*/ 10 w 241"/>
              <a:gd name="T7" fmla="*/ 20 h 71"/>
              <a:gd name="T8" fmla="*/ 53 w 241"/>
              <a:gd name="T9" fmla="*/ 61 h 71"/>
              <a:gd name="T10" fmla="*/ 63 w 241"/>
              <a:gd name="T11" fmla="*/ 71 h 71"/>
              <a:gd name="T12" fmla="*/ 178 w 241"/>
              <a:gd name="T13" fmla="*/ 71 h 71"/>
              <a:gd name="T14" fmla="*/ 189 w 241"/>
              <a:gd name="T15" fmla="*/ 61 h 71"/>
              <a:gd name="T16" fmla="*/ 231 w 241"/>
              <a:gd name="T17" fmla="*/ 20 h 71"/>
              <a:gd name="T18" fmla="*/ 241 w 241"/>
              <a:gd name="T19" fmla="*/ 10 h 71"/>
              <a:gd name="T20" fmla="*/ 231 w 241"/>
              <a:gd name="T2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71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7"/>
                  <a:pt x="57" y="71"/>
                  <a:pt x="63" y="71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84" y="71"/>
                  <a:pt x="189" y="67"/>
                  <a:pt x="189" y="61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6"/>
                  <a:pt x="241" y="10"/>
                </a:cubicBezTo>
                <a:cubicBezTo>
                  <a:pt x="241" y="5"/>
                  <a:pt x="237" y="0"/>
                  <a:pt x="2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22" name="Freeform 26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4671060" y="2211070"/>
            <a:ext cx="312420" cy="314960"/>
          </a:xfrm>
          <a:custGeom>
            <a:avLst/>
            <a:gdLst>
              <a:gd name="T0" fmla="*/ 108 w 113"/>
              <a:gd name="T1" fmla="*/ 25 h 114"/>
              <a:gd name="T2" fmla="*/ 76 w 113"/>
              <a:gd name="T3" fmla="*/ 0 h 114"/>
              <a:gd name="T4" fmla="*/ 1 w 113"/>
              <a:gd name="T5" fmla="*/ 68 h 114"/>
              <a:gd name="T6" fmla="*/ 1 w 113"/>
              <a:gd name="T7" fmla="*/ 68 h 114"/>
              <a:gd name="T8" fmla="*/ 1 w 113"/>
              <a:gd name="T9" fmla="*/ 68 h 114"/>
              <a:gd name="T10" fmla="*/ 1 w 113"/>
              <a:gd name="T11" fmla="*/ 68 h 114"/>
              <a:gd name="T12" fmla="*/ 1 w 113"/>
              <a:gd name="T13" fmla="*/ 68 h 114"/>
              <a:gd name="T14" fmla="*/ 1 w 113"/>
              <a:gd name="T15" fmla="*/ 68 h 114"/>
              <a:gd name="T16" fmla="*/ 0 w 113"/>
              <a:gd name="T17" fmla="*/ 68 h 114"/>
              <a:gd name="T18" fmla="*/ 0 w 113"/>
              <a:gd name="T19" fmla="*/ 69 h 114"/>
              <a:gd name="T20" fmla="*/ 0 w 113"/>
              <a:gd name="T21" fmla="*/ 69 h 114"/>
              <a:gd name="T22" fmla="*/ 0 w 113"/>
              <a:gd name="T23" fmla="*/ 69 h 114"/>
              <a:gd name="T24" fmla="*/ 0 w 113"/>
              <a:gd name="T25" fmla="*/ 69 h 114"/>
              <a:gd name="T26" fmla="*/ 0 w 113"/>
              <a:gd name="T27" fmla="*/ 69 h 114"/>
              <a:gd name="T28" fmla="*/ 0 w 113"/>
              <a:gd name="T29" fmla="*/ 69 h 114"/>
              <a:gd name="T30" fmla="*/ 0 w 113"/>
              <a:gd name="T31" fmla="*/ 69 h 114"/>
              <a:gd name="T32" fmla="*/ 0 w 113"/>
              <a:gd name="T33" fmla="*/ 70 h 114"/>
              <a:gd name="T34" fmla="*/ 0 w 113"/>
              <a:gd name="T35" fmla="*/ 70 h 114"/>
              <a:gd name="T36" fmla="*/ 0 w 113"/>
              <a:gd name="T37" fmla="*/ 70 h 114"/>
              <a:gd name="T38" fmla="*/ 0 w 113"/>
              <a:gd name="T39" fmla="*/ 70 h 114"/>
              <a:gd name="T40" fmla="*/ 0 w 113"/>
              <a:gd name="T41" fmla="*/ 70 h 114"/>
              <a:gd name="T42" fmla="*/ 0 w 113"/>
              <a:gd name="T43" fmla="*/ 70 h 114"/>
              <a:gd name="T44" fmla="*/ 0 w 113"/>
              <a:gd name="T45" fmla="*/ 71 h 114"/>
              <a:gd name="T46" fmla="*/ 0 w 113"/>
              <a:gd name="T47" fmla="*/ 71 h 114"/>
              <a:gd name="T48" fmla="*/ 0 w 113"/>
              <a:gd name="T49" fmla="*/ 109 h 114"/>
              <a:gd name="T50" fmla="*/ 42 w 113"/>
              <a:gd name="T51" fmla="*/ 114 h 114"/>
              <a:gd name="T52" fmla="*/ 43 w 113"/>
              <a:gd name="T53" fmla="*/ 114 h 114"/>
              <a:gd name="T54" fmla="*/ 43 w 113"/>
              <a:gd name="T55" fmla="*/ 114 h 114"/>
              <a:gd name="T56" fmla="*/ 43 w 113"/>
              <a:gd name="T57" fmla="*/ 114 h 114"/>
              <a:gd name="T58" fmla="*/ 43 w 113"/>
              <a:gd name="T59" fmla="*/ 113 h 114"/>
              <a:gd name="T60" fmla="*/ 44 w 113"/>
              <a:gd name="T61" fmla="*/ 113 h 114"/>
              <a:gd name="T62" fmla="*/ 44 w 113"/>
              <a:gd name="T63" fmla="*/ 113 h 114"/>
              <a:gd name="T64" fmla="*/ 45 w 113"/>
              <a:gd name="T65" fmla="*/ 113 h 114"/>
              <a:gd name="T66" fmla="*/ 45 w 113"/>
              <a:gd name="T67" fmla="*/ 113 h 114"/>
              <a:gd name="T68" fmla="*/ 45 w 113"/>
              <a:gd name="T69" fmla="*/ 113 h 114"/>
              <a:gd name="T70" fmla="*/ 45 w 113"/>
              <a:gd name="T71" fmla="*/ 113 h 114"/>
              <a:gd name="T72" fmla="*/ 108 w 113"/>
              <a:gd name="T73" fmla="*/ 50 h 114"/>
              <a:gd name="T74" fmla="*/ 113 w 113"/>
              <a:gd name="T75" fmla="*/ 37 h 114"/>
              <a:gd name="T76" fmla="*/ 56 w 113"/>
              <a:gd name="T77" fmla="*/ 27 h 114"/>
              <a:gd name="T78" fmla="*/ 17 w 113"/>
              <a:gd name="T79" fmla="*/ 77 h 114"/>
              <a:gd name="T80" fmla="*/ 56 w 113"/>
              <a:gd name="T81" fmla="*/ 27 h 114"/>
              <a:gd name="T82" fmla="*/ 9 w 113"/>
              <a:gd name="T83" fmla="*/ 104 h 114"/>
              <a:gd name="T84" fmla="*/ 31 w 113"/>
              <a:gd name="T85" fmla="*/ 104 h 114"/>
              <a:gd name="T86" fmla="*/ 21 w 113"/>
              <a:gd name="T87" fmla="*/ 81 h 114"/>
              <a:gd name="T88" fmla="*/ 65 w 113"/>
              <a:gd name="T89" fmla="*/ 36 h 114"/>
              <a:gd name="T90" fmla="*/ 32 w 113"/>
              <a:gd name="T91" fmla="*/ 93 h 114"/>
              <a:gd name="T92" fmla="*/ 42 w 113"/>
              <a:gd name="T93" fmla="*/ 102 h 114"/>
              <a:gd name="T94" fmla="*/ 37 w 113"/>
              <a:gd name="T95" fmla="*/ 97 h 114"/>
              <a:gd name="T96" fmla="*/ 87 w 113"/>
              <a:gd name="T97" fmla="*/ 58 h 114"/>
              <a:gd name="T98" fmla="*/ 104 w 113"/>
              <a:gd name="T99" fmla="*/ 37 h 114"/>
              <a:gd name="T100" fmla="*/ 104 w 113"/>
              <a:gd name="T101" fmla="*/ 37 h 114"/>
              <a:gd name="T102" fmla="*/ 97 w 113"/>
              <a:gd name="T103" fmla="*/ 47 h 114"/>
              <a:gd name="T104" fmla="*/ 93 w 113"/>
              <a:gd name="T105" fmla="*/ 51 h 114"/>
              <a:gd name="T106" fmla="*/ 66 w 113"/>
              <a:gd name="T107" fmla="*/ 16 h 114"/>
              <a:gd name="T108" fmla="*/ 76 w 113"/>
              <a:gd name="T109" fmla="*/ 10 h 114"/>
              <a:gd name="T110" fmla="*/ 101 w 113"/>
              <a:gd name="T111" fmla="*/ 3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3" h="114">
                <a:moveTo>
                  <a:pt x="113" y="37"/>
                </a:moveTo>
                <a:cubicBezTo>
                  <a:pt x="113" y="33"/>
                  <a:pt x="111" y="28"/>
                  <a:pt x="108" y="25"/>
                </a:cubicBezTo>
                <a:cubicBezTo>
                  <a:pt x="88" y="5"/>
                  <a:pt x="88" y="5"/>
                  <a:pt x="88" y="5"/>
                </a:cubicBezTo>
                <a:cubicBezTo>
                  <a:pt x="85" y="2"/>
                  <a:pt x="80" y="0"/>
                  <a:pt x="76" y="0"/>
                </a:cubicBezTo>
                <a:cubicBezTo>
                  <a:pt x="71" y="0"/>
                  <a:pt x="67" y="2"/>
                  <a:pt x="63" y="5"/>
                </a:cubicBezTo>
                <a:cubicBezTo>
                  <a:pt x="43" y="26"/>
                  <a:pt x="22" y="47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2" y="114"/>
                  <a:pt x="4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66" y="91"/>
                  <a:pt x="87" y="71"/>
                  <a:pt x="108" y="50"/>
                </a:cubicBezTo>
                <a:cubicBezTo>
                  <a:pt x="111" y="46"/>
                  <a:pt x="113" y="42"/>
                  <a:pt x="113" y="37"/>
                </a:cubicBezTo>
                <a:cubicBezTo>
                  <a:pt x="113" y="37"/>
                  <a:pt x="113" y="37"/>
                  <a:pt x="113" y="37"/>
                </a:cubicBezTo>
                <a:close/>
                <a:moveTo>
                  <a:pt x="56" y="27"/>
                </a:moveTo>
                <a:cubicBezTo>
                  <a:pt x="56" y="27"/>
                  <a:pt x="56" y="27"/>
                  <a:pt x="5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17" y="77"/>
                  <a:pt x="17" y="77"/>
                  <a:pt x="17" y="77"/>
                </a:cubicBezTo>
                <a:cubicBezTo>
                  <a:pt x="11" y="71"/>
                  <a:pt x="11" y="71"/>
                  <a:pt x="11" y="71"/>
                </a:cubicBezTo>
                <a:cubicBezTo>
                  <a:pt x="56" y="27"/>
                  <a:pt x="56" y="27"/>
                  <a:pt x="56" y="27"/>
                </a:cubicBezTo>
                <a:close/>
                <a:moveTo>
                  <a:pt x="9" y="104"/>
                </a:moveTo>
                <a:cubicBezTo>
                  <a:pt x="9" y="104"/>
                  <a:pt x="9" y="104"/>
                  <a:pt x="9" y="104"/>
                </a:cubicBezTo>
                <a:cubicBezTo>
                  <a:pt x="9" y="82"/>
                  <a:pt x="9" y="82"/>
                  <a:pt x="9" y="82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9" y="104"/>
                  <a:pt x="9" y="104"/>
                  <a:pt x="9" y="104"/>
                </a:cubicBezTo>
                <a:close/>
                <a:moveTo>
                  <a:pt x="21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65" y="36"/>
                  <a:pt x="65" y="36"/>
                  <a:pt x="65" y="36"/>
                </a:cubicBezTo>
                <a:cubicBezTo>
                  <a:pt x="77" y="48"/>
                  <a:pt x="77" y="48"/>
                  <a:pt x="77" y="48"/>
                </a:cubicBezTo>
                <a:cubicBezTo>
                  <a:pt x="32" y="93"/>
                  <a:pt x="32" y="93"/>
                  <a:pt x="32" y="93"/>
                </a:cubicBezTo>
                <a:cubicBezTo>
                  <a:pt x="21" y="81"/>
                  <a:pt x="21" y="81"/>
                  <a:pt x="21" y="81"/>
                </a:cubicBezTo>
                <a:close/>
                <a:moveTo>
                  <a:pt x="42" y="102"/>
                </a:moveTo>
                <a:cubicBezTo>
                  <a:pt x="42" y="102"/>
                  <a:pt x="42" y="102"/>
                  <a:pt x="42" y="102"/>
                </a:cubicBezTo>
                <a:cubicBezTo>
                  <a:pt x="37" y="97"/>
                  <a:pt x="37" y="97"/>
                  <a:pt x="37" y="97"/>
                </a:cubicBezTo>
                <a:cubicBezTo>
                  <a:pt x="81" y="52"/>
                  <a:pt x="81" y="52"/>
                  <a:pt x="81" y="52"/>
                </a:cubicBezTo>
                <a:cubicBezTo>
                  <a:pt x="87" y="58"/>
                  <a:pt x="87" y="58"/>
                  <a:pt x="87" y="58"/>
                </a:cubicBezTo>
                <a:cubicBezTo>
                  <a:pt x="42" y="102"/>
                  <a:pt x="42" y="102"/>
                  <a:pt x="42" y="102"/>
                </a:cubicBezTo>
                <a:close/>
                <a:moveTo>
                  <a:pt x="104" y="37"/>
                </a:moveTo>
                <a:cubicBezTo>
                  <a:pt x="104" y="37"/>
                  <a:pt x="104" y="37"/>
                  <a:pt x="104" y="37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4" y="39"/>
                  <a:pt x="103" y="42"/>
                  <a:pt x="101" y="43"/>
                </a:cubicBezTo>
                <a:cubicBezTo>
                  <a:pt x="97" y="47"/>
                  <a:pt x="97" y="47"/>
                  <a:pt x="97" y="47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1"/>
                  <a:pt x="93" y="51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16"/>
                  <a:pt x="66" y="16"/>
                  <a:pt x="66" y="16"/>
                </a:cubicBezTo>
                <a:cubicBezTo>
                  <a:pt x="70" y="12"/>
                  <a:pt x="70" y="12"/>
                  <a:pt x="70" y="12"/>
                </a:cubicBezTo>
                <a:cubicBezTo>
                  <a:pt x="72" y="10"/>
                  <a:pt x="74" y="10"/>
                  <a:pt x="76" y="10"/>
                </a:cubicBezTo>
                <a:cubicBezTo>
                  <a:pt x="78" y="10"/>
                  <a:pt x="80" y="10"/>
                  <a:pt x="81" y="1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3"/>
                  <a:pt x="104" y="35"/>
                  <a:pt x="104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Freeform 24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6120765" y="1542415"/>
            <a:ext cx="235585" cy="338455"/>
          </a:xfrm>
          <a:custGeom>
            <a:avLst/>
            <a:gdLst>
              <a:gd name="T0" fmla="*/ 3 w 85"/>
              <a:gd name="T1" fmla="*/ 84 h 122"/>
              <a:gd name="T2" fmla="*/ 17 w 85"/>
              <a:gd name="T3" fmla="*/ 81 h 122"/>
              <a:gd name="T4" fmla="*/ 27 w 85"/>
              <a:gd name="T5" fmla="*/ 51 h 122"/>
              <a:gd name="T6" fmla="*/ 27 w 85"/>
              <a:gd name="T7" fmla="*/ 51 h 122"/>
              <a:gd name="T8" fmla="*/ 27 w 85"/>
              <a:gd name="T9" fmla="*/ 21 h 122"/>
              <a:gd name="T10" fmla="*/ 38 w 85"/>
              <a:gd name="T11" fmla="*/ 15 h 122"/>
              <a:gd name="T12" fmla="*/ 43 w 85"/>
              <a:gd name="T13" fmla="*/ 0 h 122"/>
              <a:gd name="T14" fmla="*/ 48 w 85"/>
              <a:gd name="T15" fmla="*/ 15 h 122"/>
              <a:gd name="T16" fmla="*/ 65 w 85"/>
              <a:gd name="T17" fmla="*/ 36 h 122"/>
              <a:gd name="T18" fmla="*/ 58 w 85"/>
              <a:gd name="T19" fmla="*/ 52 h 122"/>
              <a:gd name="T20" fmla="*/ 69 w 85"/>
              <a:gd name="T21" fmla="*/ 81 h 122"/>
              <a:gd name="T22" fmla="*/ 83 w 85"/>
              <a:gd name="T23" fmla="*/ 84 h 122"/>
              <a:gd name="T24" fmla="*/ 72 w 85"/>
              <a:gd name="T25" fmla="*/ 86 h 122"/>
              <a:gd name="T26" fmla="*/ 81 w 85"/>
              <a:gd name="T27" fmla="*/ 111 h 122"/>
              <a:gd name="T28" fmla="*/ 85 w 85"/>
              <a:gd name="T29" fmla="*/ 117 h 122"/>
              <a:gd name="T30" fmla="*/ 79 w 85"/>
              <a:gd name="T31" fmla="*/ 120 h 122"/>
              <a:gd name="T32" fmla="*/ 76 w 85"/>
              <a:gd name="T33" fmla="*/ 113 h 122"/>
              <a:gd name="T34" fmla="*/ 61 w 85"/>
              <a:gd name="T35" fmla="*/ 86 h 122"/>
              <a:gd name="T36" fmla="*/ 48 w 85"/>
              <a:gd name="T37" fmla="*/ 90 h 122"/>
              <a:gd name="T38" fmla="*/ 38 w 85"/>
              <a:gd name="T39" fmla="*/ 90 h 122"/>
              <a:gd name="T40" fmla="*/ 24 w 85"/>
              <a:gd name="T41" fmla="*/ 86 h 122"/>
              <a:gd name="T42" fmla="*/ 9 w 85"/>
              <a:gd name="T43" fmla="*/ 113 h 122"/>
              <a:gd name="T44" fmla="*/ 6 w 85"/>
              <a:gd name="T45" fmla="*/ 120 h 122"/>
              <a:gd name="T46" fmla="*/ 1 w 85"/>
              <a:gd name="T47" fmla="*/ 117 h 122"/>
              <a:gd name="T48" fmla="*/ 4 w 85"/>
              <a:gd name="T49" fmla="*/ 111 h 122"/>
              <a:gd name="T50" fmla="*/ 14 w 85"/>
              <a:gd name="T51" fmla="*/ 86 h 122"/>
              <a:gd name="T52" fmla="*/ 38 w 85"/>
              <a:gd name="T53" fmla="*/ 81 h 122"/>
              <a:gd name="T54" fmla="*/ 38 w 85"/>
              <a:gd name="T55" fmla="*/ 77 h 122"/>
              <a:gd name="T56" fmla="*/ 48 w 85"/>
              <a:gd name="T57" fmla="*/ 77 h 122"/>
              <a:gd name="T58" fmla="*/ 58 w 85"/>
              <a:gd name="T59" fmla="*/ 81 h 122"/>
              <a:gd name="T60" fmla="*/ 38 w 85"/>
              <a:gd name="T61" fmla="*/ 57 h 122"/>
              <a:gd name="T62" fmla="*/ 38 w 85"/>
              <a:gd name="T63" fmla="*/ 81 h 122"/>
              <a:gd name="T64" fmla="*/ 52 w 85"/>
              <a:gd name="T65" fmla="*/ 27 h 122"/>
              <a:gd name="T66" fmla="*/ 34 w 85"/>
              <a:gd name="T67" fmla="*/ 27 h 122"/>
              <a:gd name="T68" fmla="*/ 34 w 85"/>
              <a:gd name="T69" fmla="*/ 45 h 122"/>
              <a:gd name="T70" fmla="*/ 48 w 85"/>
              <a:gd name="T71" fmla="*/ 47 h 122"/>
              <a:gd name="T72" fmla="*/ 52 w 85"/>
              <a:gd name="T73" fmla="*/ 45 h 122"/>
              <a:gd name="T74" fmla="*/ 52 w 85"/>
              <a:gd name="T75" fmla="*/ 2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" h="122">
                <a:moveTo>
                  <a:pt x="6" y="86"/>
                </a:moveTo>
                <a:cubicBezTo>
                  <a:pt x="4" y="86"/>
                  <a:pt x="3" y="85"/>
                  <a:pt x="3" y="84"/>
                </a:cubicBezTo>
                <a:cubicBezTo>
                  <a:pt x="3" y="82"/>
                  <a:pt x="4" y="81"/>
                  <a:pt x="6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47"/>
                  <a:pt x="21" y="42"/>
                  <a:pt x="21" y="36"/>
                </a:cubicBezTo>
                <a:cubicBezTo>
                  <a:pt x="21" y="30"/>
                  <a:pt x="23" y="25"/>
                  <a:pt x="27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30" y="18"/>
                  <a:pt x="34" y="16"/>
                  <a:pt x="38" y="1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2"/>
                  <a:pt x="40" y="0"/>
                  <a:pt x="43" y="0"/>
                </a:cubicBezTo>
                <a:cubicBezTo>
                  <a:pt x="45" y="0"/>
                  <a:pt x="48" y="2"/>
                  <a:pt x="48" y="5"/>
                </a:cubicBezTo>
                <a:cubicBezTo>
                  <a:pt x="48" y="15"/>
                  <a:pt x="48" y="15"/>
                  <a:pt x="48" y="15"/>
                </a:cubicBezTo>
                <a:cubicBezTo>
                  <a:pt x="52" y="16"/>
                  <a:pt x="55" y="18"/>
                  <a:pt x="58" y="21"/>
                </a:cubicBezTo>
                <a:cubicBezTo>
                  <a:pt x="62" y="25"/>
                  <a:pt x="65" y="30"/>
                  <a:pt x="65" y="36"/>
                </a:cubicBezTo>
                <a:cubicBezTo>
                  <a:pt x="65" y="42"/>
                  <a:pt x="62" y="47"/>
                  <a:pt x="58" y="51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3"/>
                  <a:pt x="56" y="54"/>
                </a:cubicBezTo>
                <a:cubicBezTo>
                  <a:pt x="69" y="81"/>
                  <a:pt x="69" y="81"/>
                  <a:pt x="69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1" y="81"/>
                  <a:pt x="83" y="82"/>
                  <a:pt x="83" y="84"/>
                </a:cubicBezTo>
                <a:cubicBezTo>
                  <a:pt x="83" y="85"/>
                  <a:pt x="81" y="86"/>
                  <a:pt x="80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2" y="108"/>
                  <a:pt x="82" y="110"/>
                  <a:pt x="81" y="111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9"/>
                  <a:pt x="85" y="121"/>
                  <a:pt x="83" y="121"/>
                </a:cubicBezTo>
                <a:cubicBezTo>
                  <a:pt x="82" y="122"/>
                  <a:pt x="80" y="121"/>
                  <a:pt x="79" y="120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5" y="113"/>
                  <a:pt x="74" y="112"/>
                  <a:pt x="73" y="111"/>
                </a:cubicBezTo>
                <a:cubicBezTo>
                  <a:pt x="61" y="86"/>
                  <a:pt x="61" y="86"/>
                  <a:pt x="61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3"/>
                  <a:pt x="45" y="95"/>
                  <a:pt x="43" y="95"/>
                </a:cubicBezTo>
                <a:cubicBezTo>
                  <a:pt x="40" y="95"/>
                  <a:pt x="38" y="93"/>
                  <a:pt x="38" y="90"/>
                </a:cubicBezTo>
                <a:cubicBezTo>
                  <a:pt x="38" y="86"/>
                  <a:pt x="38" y="86"/>
                  <a:pt x="38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12" y="112"/>
                  <a:pt x="11" y="113"/>
                  <a:pt x="9" y="113"/>
                </a:cubicBezTo>
                <a:cubicBezTo>
                  <a:pt x="8" y="116"/>
                  <a:pt x="8" y="116"/>
                  <a:pt x="8" y="1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1"/>
                  <a:pt x="4" y="122"/>
                  <a:pt x="2" y="121"/>
                </a:cubicBezTo>
                <a:cubicBezTo>
                  <a:pt x="1" y="121"/>
                  <a:pt x="0" y="119"/>
                  <a:pt x="1" y="117"/>
                </a:cubicBezTo>
                <a:cubicBezTo>
                  <a:pt x="3" y="113"/>
                  <a:pt x="3" y="113"/>
                  <a:pt x="3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3" y="108"/>
                  <a:pt x="4" y="107"/>
                </a:cubicBezTo>
                <a:cubicBezTo>
                  <a:pt x="14" y="86"/>
                  <a:pt x="14" y="86"/>
                  <a:pt x="14" y="86"/>
                </a:cubicBezTo>
                <a:cubicBezTo>
                  <a:pt x="6" y="86"/>
                  <a:pt x="6" y="86"/>
                  <a:pt x="6" y="86"/>
                </a:cubicBezTo>
                <a:close/>
                <a:moveTo>
                  <a:pt x="38" y="81"/>
                </a:moveTo>
                <a:cubicBezTo>
                  <a:pt x="38" y="81"/>
                  <a:pt x="38" y="81"/>
                  <a:pt x="38" y="81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5"/>
                  <a:pt x="40" y="72"/>
                  <a:pt x="43" y="72"/>
                </a:cubicBezTo>
                <a:cubicBezTo>
                  <a:pt x="45" y="72"/>
                  <a:pt x="48" y="75"/>
                  <a:pt x="48" y="77"/>
                </a:cubicBezTo>
                <a:cubicBezTo>
                  <a:pt x="48" y="81"/>
                  <a:pt x="48" y="81"/>
                  <a:pt x="4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58"/>
                  <a:pt x="41" y="58"/>
                  <a:pt x="38" y="57"/>
                </a:cubicBezTo>
                <a:cubicBezTo>
                  <a:pt x="27" y="81"/>
                  <a:pt x="27" y="81"/>
                  <a:pt x="27" y="81"/>
                </a:cubicBezTo>
                <a:cubicBezTo>
                  <a:pt x="38" y="81"/>
                  <a:pt x="38" y="81"/>
                  <a:pt x="38" y="81"/>
                </a:cubicBezTo>
                <a:close/>
                <a:moveTo>
                  <a:pt x="52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47" y="22"/>
                  <a:pt x="39" y="22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2" y="30"/>
                  <a:pt x="30" y="33"/>
                  <a:pt x="30" y="36"/>
                </a:cubicBezTo>
                <a:cubicBezTo>
                  <a:pt x="30" y="39"/>
                  <a:pt x="32" y="43"/>
                  <a:pt x="34" y="45"/>
                </a:cubicBezTo>
                <a:cubicBezTo>
                  <a:pt x="38" y="48"/>
                  <a:pt x="43" y="49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50" y="46"/>
                  <a:pt x="5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3"/>
                  <a:pt x="55" y="39"/>
                  <a:pt x="55" y="36"/>
                </a:cubicBezTo>
                <a:cubicBezTo>
                  <a:pt x="55" y="33"/>
                  <a:pt x="54" y="30"/>
                  <a:pt x="52" y="27"/>
                </a:cubicBezTo>
                <a:cubicBezTo>
                  <a:pt x="52" y="27"/>
                  <a:pt x="52" y="27"/>
                  <a:pt x="52" y="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24" name="Freeform 23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7386320" y="3641090"/>
            <a:ext cx="334010" cy="334010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8 w 121"/>
              <a:gd name="T5" fmla="*/ 13 h 121"/>
              <a:gd name="T6" fmla="*/ 119 w 121"/>
              <a:gd name="T7" fmla="*/ 16 h 121"/>
              <a:gd name="T8" fmla="*/ 120 w 121"/>
              <a:gd name="T9" fmla="*/ 17 h 121"/>
              <a:gd name="T10" fmla="*/ 105 w 121"/>
              <a:gd name="T11" fmla="*/ 36 h 121"/>
              <a:gd name="T12" fmla="*/ 93 w 121"/>
              <a:gd name="T13" fmla="*/ 35 h 121"/>
              <a:gd name="T14" fmla="*/ 96 w 121"/>
              <a:gd name="T15" fmla="*/ 62 h 121"/>
              <a:gd name="T16" fmla="*/ 85 w 121"/>
              <a:gd name="T17" fmla="*/ 88 h 121"/>
              <a:gd name="T18" fmla="*/ 33 w 121"/>
              <a:gd name="T19" fmla="*/ 88 h 121"/>
              <a:gd name="T20" fmla="*/ 33 w 121"/>
              <a:gd name="T21" fmla="*/ 35 h 121"/>
              <a:gd name="T22" fmla="*/ 82 w 121"/>
              <a:gd name="T23" fmla="*/ 32 h 121"/>
              <a:gd name="T24" fmla="*/ 84 w 121"/>
              <a:gd name="T25" fmla="*/ 19 h 121"/>
              <a:gd name="T26" fmla="*/ 107 w 121"/>
              <a:gd name="T27" fmla="*/ 47 h 121"/>
              <a:gd name="T28" fmla="*/ 109 w 121"/>
              <a:gd name="T29" fmla="*/ 54 h 121"/>
              <a:gd name="T30" fmla="*/ 95 w 121"/>
              <a:gd name="T31" fmla="*/ 97 h 121"/>
              <a:gd name="T32" fmla="*/ 24 w 121"/>
              <a:gd name="T33" fmla="*/ 97 h 121"/>
              <a:gd name="T34" fmla="*/ 24 w 121"/>
              <a:gd name="T35" fmla="*/ 26 h 121"/>
              <a:gd name="T36" fmla="*/ 67 w 121"/>
              <a:gd name="T37" fmla="*/ 12 h 121"/>
              <a:gd name="T38" fmla="*/ 80 w 121"/>
              <a:gd name="T39" fmla="*/ 10 h 121"/>
              <a:gd name="T40" fmla="*/ 68 w 121"/>
              <a:gd name="T41" fmla="*/ 3 h 121"/>
              <a:gd name="T42" fmla="*/ 17 w 121"/>
              <a:gd name="T43" fmla="*/ 19 h 121"/>
              <a:gd name="T44" fmla="*/ 17 w 121"/>
              <a:gd name="T45" fmla="*/ 104 h 121"/>
              <a:gd name="T46" fmla="*/ 102 w 121"/>
              <a:gd name="T47" fmla="*/ 104 h 121"/>
              <a:gd name="T48" fmla="*/ 118 w 121"/>
              <a:gd name="T49" fmla="*/ 53 h 121"/>
              <a:gd name="T50" fmla="*/ 111 w 121"/>
              <a:gd name="T51" fmla="*/ 41 h 121"/>
              <a:gd name="T52" fmla="*/ 59 w 121"/>
              <a:gd name="T53" fmla="*/ 45 h 121"/>
              <a:gd name="T54" fmla="*/ 68 w 121"/>
              <a:gd name="T55" fmla="*/ 47 h 121"/>
              <a:gd name="T56" fmla="*/ 59 w 121"/>
              <a:gd name="T57" fmla="*/ 30 h 121"/>
              <a:gd name="T58" fmla="*/ 37 w 121"/>
              <a:gd name="T59" fmla="*/ 39 h 121"/>
              <a:gd name="T60" fmla="*/ 28 w 121"/>
              <a:gd name="T61" fmla="*/ 62 h 121"/>
              <a:gd name="T62" fmla="*/ 59 w 121"/>
              <a:gd name="T63" fmla="*/ 93 h 121"/>
              <a:gd name="T64" fmla="*/ 82 w 121"/>
              <a:gd name="T65" fmla="*/ 84 h 121"/>
              <a:gd name="T66" fmla="*/ 85 w 121"/>
              <a:gd name="T67" fmla="*/ 43 h 121"/>
              <a:gd name="T68" fmla="*/ 76 w 121"/>
              <a:gd name="T69" fmla="*/ 62 h 121"/>
              <a:gd name="T70" fmla="*/ 71 w 121"/>
              <a:gd name="T71" fmla="*/ 74 h 121"/>
              <a:gd name="T72" fmla="*/ 47 w 121"/>
              <a:gd name="T73" fmla="*/ 74 h 121"/>
              <a:gd name="T74" fmla="*/ 47 w 121"/>
              <a:gd name="T75" fmla="*/ 50 h 121"/>
              <a:gd name="T76" fmla="*/ 59 w 121"/>
              <a:gd name="T77" fmla="*/ 45 h 121"/>
              <a:gd name="T78" fmla="*/ 63 w 121"/>
              <a:gd name="T79" fmla="*/ 51 h 121"/>
              <a:gd name="T80" fmla="*/ 51 w 121"/>
              <a:gd name="T81" fmla="*/ 54 h 121"/>
              <a:gd name="T82" fmla="*/ 51 w 121"/>
              <a:gd name="T83" fmla="*/ 70 h 121"/>
              <a:gd name="T84" fmla="*/ 67 w 121"/>
              <a:gd name="T85" fmla="*/ 70 h 121"/>
              <a:gd name="T86" fmla="*/ 71 w 121"/>
              <a:gd name="T87" fmla="*/ 62 h 121"/>
              <a:gd name="T88" fmla="*/ 63 w 121"/>
              <a:gd name="T89" fmla="*/ 65 h 121"/>
              <a:gd name="T90" fmla="*/ 56 w 121"/>
              <a:gd name="T91" fmla="*/ 58 h 121"/>
              <a:gd name="T92" fmla="*/ 101 w 121"/>
              <a:gd name="T93" fmla="*/ 8 h 121"/>
              <a:gd name="T94" fmla="*/ 90 w 121"/>
              <a:gd name="T95" fmla="*/ 19 h 121"/>
              <a:gd name="T96" fmla="*/ 103 w 121"/>
              <a:gd name="T97" fmla="*/ 14 h 121"/>
              <a:gd name="T98" fmla="*/ 107 w 121"/>
              <a:gd name="T99" fmla="*/ 18 h 121"/>
              <a:gd name="T100" fmla="*/ 96 w 121"/>
              <a:gd name="T101" fmla="*/ 29 h 121"/>
              <a:gd name="T102" fmla="*/ 113 w 121"/>
              <a:gd name="T103" fmla="*/ 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" h="121">
                <a:moveTo>
                  <a:pt x="85" y="16"/>
                </a:moveTo>
                <a:cubicBezTo>
                  <a:pt x="100" y="1"/>
                  <a:pt x="100" y="1"/>
                  <a:pt x="100" y="1"/>
                </a:cubicBezTo>
                <a:cubicBezTo>
                  <a:pt x="101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19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4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1"/>
                  <a:pt x="27" y="42"/>
                  <a:pt x="33" y="35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7"/>
                  <a:pt x="82" y="32"/>
                </a:cubicBezTo>
                <a:cubicBezTo>
                  <a:pt x="86" y="28"/>
                  <a:pt x="86" y="28"/>
                  <a:pt x="86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6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8" y="49"/>
                  <a:pt x="109" y="52"/>
                  <a:pt x="109" y="54"/>
                </a:cubicBezTo>
                <a:cubicBezTo>
                  <a:pt x="109" y="57"/>
                  <a:pt x="110" y="59"/>
                  <a:pt x="110" y="62"/>
                </a:cubicBezTo>
                <a:cubicBezTo>
                  <a:pt x="110" y="75"/>
                  <a:pt x="104" y="88"/>
                  <a:pt x="95" y="97"/>
                </a:cubicBezTo>
                <a:cubicBezTo>
                  <a:pt x="86" y="106"/>
                  <a:pt x="73" y="112"/>
                  <a:pt x="59" y="112"/>
                </a:cubicBezTo>
                <a:cubicBezTo>
                  <a:pt x="46" y="112"/>
                  <a:pt x="33" y="106"/>
                  <a:pt x="24" y="97"/>
                </a:cubicBezTo>
                <a:cubicBezTo>
                  <a:pt x="15" y="88"/>
                  <a:pt x="9" y="75"/>
                  <a:pt x="9" y="62"/>
                </a:cubicBezTo>
                <a:cubicBezTo>
                  <a:pt x="9" y="48"/>
                  <a:pt x="15" y="35"/>
                  <a:pt x="24" y="26"/>
                </a:cubicBezTo>
                <a:cubicBezTo>
                  <a:pt x="33" y="17"/>
                  <a:pt x="46" y="11"/>
                  <a:pt x="59" y="11"/>
                </a:cubicBezTo>
                <a:cubicBezTo>
                  <a:pt x="62" y="11"/>
                  <a:pt x="64" y="12"/>
                  <a:pt x="67" y="12"/>
                </a:cubicBezTo>
                <a:cubicBezTo>
                  <a:pt x="69" y="12"/>
                  <a:pt x="72" y="13"/>
                  <a:pt x="74" y="14"/>
                </a:cubicBezTo>
                <a:cubicBezTo>
                  <a:pt x="76" y="14"/>
                  <a:pt x="79" y="13"/>
                  <a:pt x="80" y="10"/>
                </a:cubicBezTo>
                <a:cubicBezTo>
                  <a:pt x="81" y="8"/>
                  <a:pt x="79" y="5"/>
                  <a:pt x="77" y="5"/>
                </a:cubicBezTo>
                <a:cubicBezTo>
                  <a:pt x="74" y="4"/>
                  <a:pt x="71" y="3"/>
                  <a:pt x="68" y="3"/>
                </a:cubicBezTo>
                <a:cubicBezTo>
                  <a:pt x="65" y="2"/>
                  <a:pt x="62" y="2"/>
                  <a:pt x="59" y="2"/>
                </a:cubicBezTo>
                <a:cubicBezTo>
                  <a:pt x="43" y="2"/>
                  <a:pt x="28" y="9"/>
                  <a:pt x="17" y="19"/>
                </a:cubicBezTo>
                <a:cubicBezTo>
                  <a:pt x="6" y="30"/>
                  <a:pt x="0" y="45"/>
                  <a:pt x="0" y="62"/>
                </a:cubicBezTo>
                <a:cubicBezTo>
                  <a:pt x="0" y="78"/>
                  <a:pt x="6" y="93"/>
                  <a:pt x="17" y="104"/>
                </a:cubicBezTo>
                <a:cubicBezTo>
                  <a:pt x="28" y="115"/>
                  <a:pt x="43" y="121"/>
                  <a:pt x="59" y="121"/>
                </a:cubicBezTo>
                <a:cubicBezTo>
                  <a:pt x="76" y="121"/>
                  <a:pt x="91" y="115"/>
                  <a:pt x="102" y="104"/>
                </a:cubicBezTo>
                <a:cubicBezTo>
                  <a:pt x="112" y="93"/>
                  <a:pt x="119" y="78"/>
                  <a:pt x="119" y="62"/>
                </a:cubicBezTo>
                <a:cubicBezTo>
                  <a:pt x="119" y="59"/>
                  <a:pt x="119" y="56"/>
                  <a:pt x="118" y="53"/>
                </a:cubicBezTo>
                <a:cubicBezTo>
                  <a:pt x="118" y="50"/>
                  <a:pt x="117" y="47"/>
                  <a:pt x="116" y="44"/>
                </a:cubicBezTo>
                <a:cubicBezTo>
                  <a:pt x="116" y="42"/>
                  <a:pt x="113" y="40"/>
                  <a:pt x="111" y="41"/>
                </a:cubicBezTo>
                <a:cubicBezTo>
                  <a:pt x="108" y="42"/>
                  <a:pt x="107" y="44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5"/>
                  <a:pt x="68" y="47"/>
                </a:cubicBezTo>
                <a:cubicBezTo>
                  <a:pt x="78" y="36"/>
                  <a:pt x="78" y="36"/>
                  <a:pt x="78" y="36"/>
                </a:cubicBezTo>
                <a:cubicBezTo>
                  <a:pt x="73" y="33"/>
                  <a:pt x="66" y="30"/>
                  <a:pt x="59" y="30"/>
                </a:cubicBezTo>
                <a:cubicBezTo>
                  <a:pt x="51" y="30"/>
                  <a:pt x="43" y="34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89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8" y="48"/>
                  <a:pt x="85" y="43"/>
                </a:cubicBezTo>
                <a:cubicBezTo>
                  <a:pt x="74" y="53"/>
                  <a:pt x="74" y="53"/>
                  <a:pt x="74" y="53"/>
                </a:cubicBezTo>
                <a:cubicBezTo>
                  <a:pt x="76" y="56"/>
                  <a:pt x="76" y="59"/>
                  <a:pt x="76" y="62"/>
                </a:cubicBezTo>
                <a:cubicBezTo>
                  <a:pt x="76" y="66"/>
                  <a:pt x="75" y="71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0" y="77"/>
                  <a:pt x="47" y="74"/>
                </a:cubicBezTo>
                <a:cubicBezTo>
                  <a:pt x="44" y="71"/>
                  <a:pt x="42" y="66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49" y="56"/>
                  <a:pt x="48" y="58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9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8"/>
                </a:moveTo>
                <a:cubicBezTo>
                  <a:pt x="101" y="8"/>
                  <a:pt x="101" y="8"/>
                  <a:pt x="101" y="8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5"/>
                  <a:pt x="92" y="25"/>
                  <a:pt x="92" y="25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1" y="8"/>
                  <a:pt x="101" y="8"/>
                  <a:pt x="101" y="8"/>
                </a:cubicBezTo>
                <a:close/>
                <a:moveTo>
                  <a:pt x="107" y="18"/>
                </a:moveTo>
                <a:cubicBezTo>
                  <a:pt x="107" y="18"/>
                  <a:pt x="107" y="18"/>
                  <a:pt x="107" y="18"/>
                </a:cubicBezTo>
                <a:cubicBezTo>
                  <a:pt x="96" y="29"/>
                  <a:pt x="96" y="29"/>
                  <a:pt x="96" y="29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8"/>
                  <a:pt x="107" y="18"/>
                  <a:pt x="10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7386320" y="2189480"/>
            <a:ext cx="340995" cy="359410"/>
          </a:xfrm>
          <a:custGeom>
            <a:avLst/>
            <a:gdLst>
              <a:gd name="T0" fmla="*/ 108 w 123"/>
              <a:gd name="T1" fmla="*/ 62 h 130"/>
              <a:gd name="T2" fmla="*/ 84 w 123"/>
              <a:gd name="T3" fmla="*/ 26 h 130"/>
              <a:gd name="T4" fmla="*/ 41 w 123"/>
              <a:gd name="T5" fmla="*/ 23 h 130"/>
              <a:gd name="T6" fmla="*/ 37 w 123"/>
              <a:gd name="T7" fmla="*/ 26 h 130"/>
              <a:gd name="T8" fmla="*/ 17 w 123"/>
              <a:gd name="T9" fmla="*/ 65 h 130"/>
              <a:gd name="T10" fmla="*/ 37 w 123"/>
              <a:gd name="T11" fmla="*/ 103 h 130"/>
              <a:gd name="T12" fmla="*/ 41 w 123"/>
              <a:gd name="T13" fmla="*/ 106 h 130"/>
              <a:gd name="T14" fmla="*/ 84 w 123"/>
              <a:gd name="T15" fmla="*/ 103 h 130"/>
              <a:gd name="T16" fmla="*/ 108 w 123"/>
              <a:gd name="T17" fmla="*/ 67 h 130"/>
              <a:gd name="T18" fmla="*/ 88 w 123"/>
              <a:gd name="T19" fmla="*/ 32 h 130"/>
              <a:gd name="T20" fmla="*/ 103 w 123"/>
              <a:gd name="T21" fmla="*/ 59 h 130"/>
              <a:gd name="T22" fmla="*/ 90 w 123"/>
              <a:gd name="T23" fmla="*/ 49 h 130"/>
              <a:gd name="T24" fmla="*/ 88 w 123"/>
              <a:gd name="T25" fmla="*/ 32 h 130"/>
              <a:gd name="T26" fmla="*/ 99 w 123"/>
              <a:gd name="T27" fmla="*/ 65 h 130"/>
              <a:gd name="T28" fmla="*/ 90 w 123"/>
              <a:gd name="T29" fmla="*/ 56 h 130"/>
              <a:gd name="T30" fmla="*/ 83 w 123"/>
              <a:gd name="T31" fmla="*/ 44 h 130"/>
              <a:gd name="T32" fmla="*/ 69 w 123"/>
              <a:gd name="T33" fmla="*/ 36 h 130"/>
              <a:gd name="T34" fmla="*/ 83 w 123"/>
              <a:gd name="T35" fmla="*/ 44 h 130"/>
              <a:gd name="T36" fmla="*/ 46 w 123"/>
              <a:gd name="T37" fmla="*/ 26 h 130"/>
              <a:gd name="T38" fmla="*/ 78 w 123"/>
              <a:gd name="T39" fmla="*/ 27 h 130"/>
              <a:gd name="T40" fmla="*/ 45 w 123"/>
              <a:gd name="T41" fmla="*/ 27 h 130"/>
              <a:gd name="T42" fmla="*/ 43 w 123"/>
              <a:gd name="T43" fmla="*/ 33 h 130"/>
              <a:gd name="T44" fmla="*/ 55 w 123"/>
              <a:gd name="T45" fmla="*/ 36 h 130"/>
              <a:gd name="T46" fmla="*/ 43 w 123"/>
              <a:gd name="T47" fmla="*/ 33 h 130"/>
              <a:gd name="T48" fmla="*/ 36 w 123"/>
              <a:gd name="T49" fmla="*/ 98 h 130"/>
              <a:gd name="T50" fmla="*/ 21 w 123"/>
              <a:gd name="T51" fmla="*/ 69 h 130"/>
              <a:gd name="T52" fmla="*/ 38 w 123"/>
              <a:gd name="T53" fmla="*/ 98 h 130"/>
              <a:gd name="T54" fmla="*/ 25 w 123"/>
              <a:gd name="T55" fmla="*/ 65 h 130"/>
              <a:gd name="T56" fmla="*/ 33 w 123"/>
              <a:gd name="T57" fmla="*/ 56 h 130"/>
              <a:gd name="T58" fmla="*/ 25 w 123"/>
              <a:gd name="T59" fmla="*/ 65 h 130"/>
              <a:gd name="T60" fmla="*/ 34 w 123"/>
              <a:gd name="T61" fmla="*/ 49 h 130"/>
              <a:gd name="T62" fmla="*/ 20 w 123"/>
              <a:gd name="T63" fmla="*/ 59 h 130"/>
              <a:gd name="T64" fmla="*/ 38 w 123"/>
              <a:gd name="T65" fmla="*/ 32 h 130"/>
              <a:gd name="T66" fmla="*/ 41 w 123"/>
              <a:gd name="T67" fmla="*/ 85 h 130"/>
              <a:gd name="T68" fmla="*/ 55 w 123"/>
              <a:gd name="T69" fmla="*/ 93 h 130"/>
              <a:gd name="T70" fmla="*/ 41 w 123"/>
              <a:gd name="T71" fmla="*/ 85 h 130"/>
              <a:gd name="T72" fmla="*/ 78 w 123"/>
              <a:gd name="T73" fmla="*/ 104 h 130"/>
              <a:gd name="T74" fmla="*/ 45 w 123"/>
              <a:gd name="T75" fmla="*/ 102 h 130"/>
              <a:gd name="T76" fmla="*/ 78 w 123"/>
              <a:gd name="T77" fmla="*/ 102 h 130"/>
              <a:gd name="T78" fmla="*/ 80 w 123"/>
              <a:gd name="T79" fmla="*/ 97 h 130"/>
              <a:gd name="T80" fmla="*/ 69 w 123"/>
              <a:gd name="T81" fmla="*/ 93 h 130"/>
              <a:gd name="T82" fmla="*/ 80 w 123"/>
              <a:gd name="T83" fmla="*/ 97 h 130"/>
              <a:gd name="T84" fmla="*/ 84 w 123"/>
              <a:gd name="T85" fmla="*/ 78 h 130"/>
              <a:gd name="T86" fmla="*/ 39 w 123"/>
              <a:gd name="T87" fmla="*/ 78 h 130"/>
              <a:gd name="T88" fmla="*/ 62 w 123"/>
              <a:gd name="T89" fmla="*/ 39 h 130"/>
              <a:gd name="T90" fmla="*/ 84 w 123"/>
              <a:gd name="T91" fmla="*/ 78 h 130"/>
              <a:gd name="T92" fmla="*/ 88 w 123"/>
              <a:gd name="T93" fmla="*/ 98 h 130"/>
              <a:gd name="T94" fmla="*/ 90 w 123"/>
              <a:gd name="T95" fmla="*/ 81 h 130"/>
              <a:gd name="T96" fmla="*/ 103 w 123"/>
              <a:gd name="T97" fmla="*/ 70 h 130"/>
              <a:gd name="T98" fmla="*/ 62 w 123"/>
              <a:gd name="T99" fmla="*/ 47 h 130"/>
              <a:gd name="T100" fmla="*/ 44 w 123"/>
              <a:gd name="T101" fmla="*/ 65 h 130"/>
              <a:gd name="T102" fmla="*/ 79 w 123"/>
              <a:gd name="T103" fmla="*/ 65 h 130"/>
              <a:gd name="T104" fmla="*/ 62 w 123"/>
              <a:gd name="T105" fmla="*/ 73 h 130"/>
              <a:gd name="T106" fmla="*/ 54 w 123"/>
              <a:gd name="T107" fmla="*/ 65 h 130"/>
              <a:gd name="T108" fmla="*/ 70 w 123"/>
              <a:gd name="T10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30">
                <a:moveTo>
                  <a:pt x="106" y="65"/>
                </a:moveTo>
                <a:cubicBezTo>
                  <a:pt x="107" y="64"/>
                  <a:pt x="107" y="63"/>
                  <a:pt x="108" y="62"/>
                </a:cubicBezTo>
                <a:cubicBezTo>
                  <a:pt x="123" y="41"/>
                  <a:pt x="113" y="23"/>
                  <a:pt x="87" y="26"/>
                </a:cubicBezTo>
                <a:cubicBezTo>
                  <a:pt x="86" y="26"/>
                  <a:pt x="85" y="26"/>
                  <a:pt x="84" y="26"/>
                </a:cubicBezTo>
                <a:cubicBezTo>
                  <a:pt x="84" y="25"/>
                  <a:pt x="83" y="24"/>
                  <a:pt x="83" y="23"/>
                </a:cubicBezTo>
                <a:cubicBezTo>
                  <a:pt x="72" y="0"/>
                  <a:pt x="52" y="0"/>
                  <a:pt x="41" y="23"/>
                </a:cubicBezTo>
                <a:cubicBezTo>
                  <a:pt x="40" y="24"/>
                  <a:pt x="40" y="25"/>
                  <a:pt x="40" y="26"/>
                </a:cubicBezTo>
                <a:cubicBezTo>
                  <a:pt x="39" y="26"/>
                  <a:pt x="37" y="26"/>
                  <a:pt x="37" y="26"/>
                </a:cubicBezTo>
                <a:cubicBezTo>
                  <a:pt x="10" y="23"/>
                  <a:pt x="0" y="40"/>
                  <a:pt x="16" y="62"/>
                </a:cubicBezTo>
                <a:cubicBezTo>
                  <a:pt x="16" y="63"/>
                  <a:pt x="17" y="64"/>
                  <a:pt x="17" y="65"/>
                </a:cubicBezTo>
                <a:cubicBezTo>
                  <a:pt x="17" y="66"/>
                  <a:pt x="16" y="66"/>
                  <a:pt x="16" y="67"/>
                </a:cubicBezTo>
                <a:cubicBezTo>
                  <a:pt x="1" y="88"/>
                  <a:pt x="11" y="106"/>
                  <a:pt x="37" y="103"/>
                </a:cubicBezTo>
                <a:cubicBezTo>
                  <a:pt x="37" y="103"/>
                  <a:pt x="39" y="103"/>
                  <a:pt x="40" y="103"/>
                </a:cubicBezTo>
                <a:cubicBezTo>
                  <a:pt x="40" y="104"/>
                  <a:pt x="40" y="105"/>
                  <a:pt x="41" y="106"/>
                </a:cubicBezTo>
                <a:cubicBezTo>
                  <a:pt x="52" y="130"/>
                  <a:pt x="72" y="130"/>
                  <a:pt x="83" y="106"/>
                </a:cubicBezTo>
                <a:cubicBezTo>
                  <a:pt x="83" y="105"/>
                  <a:pt x="84" y="104"/>
                  <a:pt x="84" y="103"/>
                </a:cubicBezTo>
                <a:cubicBezTo>
                  <a:pt x="85" y="103"/>
                  <a:pt x="86" y="103"/>
                  <a:pt x="87" y="103"/>
                </a:cubicBezTo>
                <a:cubicBezTo>
                  <a:pt x="113" y="106"/>
                  <a:pt x="123" y="88"/>
                  <a:pt x="108" y="67"/>
                </a:cubicBezTo>
                <a:cubicBezTo>
                  <a:pt x="107" y="66"/>
                  <a:pt x="107" y="66"/>
                  <a:pt x="106" y="65"/>
                </a:cubicBezTo>
                <a:close/>
                <a:moveTo>
                  <a:pt x="88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9" y="29"/>
                  <a:pt x="116" y="41"/>
                  <a:pt x="103" y="59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99" y="56"/>
                  <a:pt x="95" y="52"/>
                  <a:pt x="90" y="49"/>
                </a:cubicBezTo>
                <a:cubicBezTo>
                  <a:pt x="89" y="43"/>
                  <a:pt x="88" y="37"/>
                  <a:pt x="86" y="32"/>
                </a:cubicBezTo>
                <a:cubicBezTo>
                  <a:pt x="88" y="32"/>
                  <a:pt x="88" y="32"/>
                  <a:pt x="88" y="32"/>
                </a:cubicBezTo>
                <a:close/>
                <a:moveTo>
                  <a:pt x="99" y="65"/>
                </a:moveTo>
                <a:cubicBezTo>
                  <a:pt x="99" y="65"/>
                  <a:pt x="99" y="65"/>
                  <a:pt x="99" y="65"/>
                </a:cubicBezTo>
                <a:cubicBezTo>
                  <a:pt x="96" y="67"/>
                  <a:pt x="93" y="70"/>
                  <a:pt x="90" y="73"/>
                </a:cubicBezTo>
                <a:cubicBezTo>
                  <a:pt x="91" y="67"/>
                  <a:pt x="91" y="62"/>
                  <a:pt x="90" y="56"/>
                </a:cubicBezTo>
                <a:cubicBezTo>
                  <a:pt x="93" y="59"/>
                  <a:pt x="96" y="62"/>
                  <a:pt x="99" y="65"/>
                </a:cubicBezTo>
                <a:close/>
                <a:moveTo>
                  <a:pt x="83" y="44"/>
                </a:moveTo>
                <a:cubicBezTo>
                  <a:pt x="83" y="44"/>
                  <a:pt x="83" y="44"/>
                  <a:pt x="83" y="44"/>
                </a:cubicBezTo>
                <a:cubicBezTo>
                  <a:pt x="79" y="41"/>
                  <a:pt x="74" y="38"/>
                  <a:pt x="69" y="36"/>
                </a:cubicBezTo>
                <a:cubicBezTo>
                  <a:pt x="73" y="35"/>
                  <a:pt x="77" y="33"/>
                  <a:pt x="80" y="33"/>
                </a:cubicBezTo>
                <a:cubicBezTo>
                  <a:pt x="81" y="36"/>
                  <a:pt x="82" y="40"/>
                  <a:pt x="83" y="44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55" y="7"/>
                  <a:pt x="69" y="7"/>
                  <a:pt x="78" y="26"/>
                </a:cubicBezTo>
                <a:cubicBezTo>
                  <a:pt x="78" y="26"/>
                  <a:pt x="78" y="27"/>
                  <a:pt x="78" y="27"/>
                </a:cubicBezTo>
                <a:cubicBezTo>
                  <a:pt x="73" y="28"/>
                  <a:pt x="68" y="30"/>
                  <a:pt x="62" y="33"/>
                </a:cubicBezTo>
                <a:cubicBezTo>
                  <a:pt x="56" y="30"/>
                  <a:pt x="51" y="28"/>
                  <a:pt x="45" y="27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43" y="33"/>
                </a:moveTo>
                <a:cubicBezTo>
                  <a:pt x="43" y="33"/>
                  <a:pt x="43" y="33"/>
                  <a:pt x="43" y="33"/>
                </a:cubicBezTo>
                <a:cubicBezTo>
                  <a:pt x="47" y="33"/>
                  <a:pt x="51" y="35"/>
                  <a:pt x="55" y="36"/>
                </a:cubicBezTo>
                <a:cubicBezTo>
                  <a:pt x="50" y="38"/>
                  <a:pt x="45" y="41"/>
                  <a:pt x="41" y="44"/>
                </a:cubicBezTo>
                <a:cubicBezTo>
                  <a:pt x="41" y="40"/>
                  <a:pt x="42" y="36"/>
                  <a:pt x="43" y="33"/>
                </a:cubicBezTo>
                <a:close/>
                <a:moveTo>
                  <a:pt x="36" y="98"/>
                </a:moveTo>
                <a:cubicBezTo>
                  <a:pt x="36" y="98"/>
                  <a:pt x="36" y="98"/>
                  <a:pt x="36" y="98"/>
                </a:cubicBezTo>
                <a:cubicBezTo>
                  <a:pt x="15" y="100"/>
                  <a:pt x="8" y="88"/>
                  <a:pt x="20" y="70"/>
                </a:cubicBezTo>
                <a:cubicBezTo>
                  <a:pt x="20" y="70"/>
                  <a:pt x="21" y="70"/>
                  <a:pt x="21" y="69"/>
                </a:cubicBezTo>
                <a:cubicBezTo>
                  <a:pt x="25" y="73"/>
                  <a:pt x="29" y="77"/>
                  <a:pt x="34" y="81"/>
                </a:cubicBezTo>
                <a:cubicBezTo>
                  <a:pt x="35" y="87"/>
                  <a:pt x="36" y="92"/>
                  <a:pt x="38" y="98"/>
                </a:cubicBezTo>
                <a:cubicBezTo>
                  <a:pt x="36" y="98"/>
                  <a:pt x="36" y="98"/>
                  <a:pt x="36" y="98"/>
                </a:cubicBezTo>
                <a:close/>
                <a:moveTo>
                  <a:pt x="25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7" y="62"/>
                  <a:pt x="30" y="59"/>
                  <a:pt x="33" y="56"/>
                </a:cubicBezTo>
                <a:cubicBezTo>
                  <a:pt x="33" y="62"/>
                  <a:pt x="33" y="67"/>
                  <a:pt x="33" y="73"/>
                </a:cubicBezTo>
                <a:cubicBezTo>
                  <a:pt x="30" y="70"/>
                  <a:pt x="27" y="67"/>
                  <a:pt x="25" y="65"/>
                </a:cubicBezTo>
                <a:close/>
                <a:moveTo>
                  <a:pt x="34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29" y="52"/>
                  <a:pt x="25" y="56"/>
                  <a:pt x="21" y="60"/>
                </a:cubicBezTo>
                <a:cubicBezTo>
                  <a:pt x="20" y="59"/>
                  <a:pt x="20" y="59"/>
                  <a:pt x="20" y="59"/>
                </a:cubicBezTo>
                <a:cubicBezTo>
                  <a:pt x="8" y="41"/>
                  <a:pt x="15" y="29"/>
                  <a:pt x="36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7"/>
                  <a:pt x="35" y="43"/>
                  <a:pt x="34" y="49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5" y="88"/>
                  <a:pt x="50" y="91"/>
                  <a:pt x="55" y="93"/>
                </a:cubicBezTo>
                <a:cubicBezTo>
                  <a:pt x="51" y="95"/>
                  <a:pt x="47" y="96"/>
                  <a:pt x="43" y="97"/>
                </a:cubicBezTo>
                <a:cubicBezTo>
                  <a:pt x="42" y="93"/>
                  <a:pt x="41" y="89"/>
                  <a:pt x="41" y="85"/>
                </a:cubicBezTo>
                <a:close/>
                <a:moveTo>
                  <a:pt x="78" y="104"/>
                </a:moveTo>
                <a:cubicBezTo>
                  <a:pt x="78" y="104"/>
                  <a:pt x="78" y="104"/>
                  <a:pt x="78" y="104"/>
                </a:cubicBezTo>
                <a:cubicBezTo>
                  <a:pt x="69" y="123"/>
                  <a:pt x="55" y="123"/>
                  <a:pt x="46" y="10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51" y="101"/>
                  <a:pt x="56" y="99"/>
                  <a:pt x="62" y="97"/>
                </a:cubicBezTo>
                <a:cubicBezTo>
                  <a:pt x="68" y="99"/>
                  <a:pt x="73" y="101"/>
                  <a:pt x="78" y="102"/>
                </a:cubicBezTo>
                <a:cubicBezTo>
                  <a:pt x="78" y="103"/>
                  <a:pt x="78" y="103"/>
                  <a:pt x="78" y="104"/>
                </a:cubicBezTo>
                <a:close/>
                <a:moveTo>
                  <a:pt x="80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7" y="96"/>
                  <a:pt x="73" y="95"/>
                  <a:pt x="69" y="93"/>
                </a:cubicBezTo>
                <a:cubicBezTo>
                  <a:pt x="74" y="91"/>
                  <a:pt x="79" y="88"/>
                  <a:pt x="83" y="85"/>
                </a:cubicBezTo>
                <a:cubicBezTo>
                  <a:pt x="82" y="89"/>
                  <a:pt x="81" y="93"/>
                  <a:pt x="80" y="97"/>
                </a:cubicBezTo>
                <a:close/>
                <a:moveTo>
                  <a:pt x="84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77" y="83"/>
                  <a:pt x="70" y="87"/>
                  <a:pt x="62" y="91"/>
                </a:cubicBezTo>
                <a:cubicBezTo>
                  <a:pt x="54" y="87"/>
                  <a:pt x="46" y="83"/>
                  <a:pt x="39" y="78"/>
                </a:cubicBezTo>
                <a:cubicBezTo>
                  <a:pt x="38" y="69"/>
                  <a:pt x="38" y="60"/>
                  <a:pt x="39" y="52"/>
                </a:cubicBezTo>
                <a:cubicBezTo>
                  <a:pt x="46" y="47"/>
                  <a:pt x="54" y="42"/>
                  <a:pt x="62" y="39"/>
                </a:cubicBezTo>
                <a:cubicBezTo>
                  <a:pt x="70" y="42"/>
                  <a:pt x="77" y="47"/>
                  <a:pt x="84" y="52"/>
                </a:cubicBezTo>
                <a:cubicBezTo>
                  <a:pt x="85" y="60"/>
                  <a:pt x="85" y="69"/>
                  <a:pt x="84" y="78"/>
                </a:cubicBezTo>
                <a:close/>
                <a:moveTo>
                  <a:pt x="88" y="98"/>
                </a:moveTo>
                <a:cubicBezTo>
                  <a:pt x="88" y="98"/>
                  <a:pt x="88" y="98"/>
                  <a:pt x="88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8" y="92"/>
                  <a:pt x="89" y="87"/>
                  <a:pt x="90" y="81"/>
                </a:cubicBezTo>
                <a:cubicBezTo>
                  <a:pt x="95" y="77"/>
                  <a:pt x="99" y="73"/>
                  <a:pt x="102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16" y="88"/>
                  <a:pt x="109" y="100"/>
                  <a:pt x="88" y="98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52" y="47"/>
                  <a:pt x="44" y="55"/>
                  <a:pt x="44" y="65"/>
                </a:cubicBezTo>
                <a:cubicBezTo>
                  <a:pt x="44" y="74"/>
                  <a:pt x="52" y="82"/>
                  <a:pt x="62" y="82"/>
                </a:cubicBezTo>
                <a:cubicBezTo>
                  <a:pt x="71" y="82"/>
                  <a:pt x="79" y="74"/>
                  <a:pt x="79" y="65"/>
                </a:cubicBezTo>
                <a:cubicBezTo>
                  <a:pt x="79" y="55"/>
                  <a:pt x="71" y="47"/>
                  <a:pt x="62" y="47"/>
                </a:cubicBezTo>
                <a:close/>
                <a:moveTo>
                  <a:pt x="62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57" y="73"/>
                  <a:pt x="54" y="69"/>
                  <a:pt x="54" y="65"/>
                </a:cubicBezTo>
                <a:cubicBezTo>
                  <a:pt x="54" y="60"/>
                  <a:pt x="57" y="57"/>
                  <a:pt x="62" y="57"/>
                </a:cubicBezTo>
                <a:cubicBezTo>
                  <a:pt x="66" y="57"/>
                  <a:pt x="70" y="60"/>
                  <a:pt x="70" y="65"/>
                </a:cubicBezTo>
                <a:cubicBezTo>
                  <a:pt x="70" y="69"/>
                  <a:pt x="66" y="73"/>
                  <a:pt x="62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/>
          </a:p>
        </p:txBody>
      </p:sp>
      <p:sp>
        <p:nvSpPr>
          <p:cNvPr id="30" name="Freeform 21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4671060" y="3592830"/>
            <a:ext cx="340995" cy="327025"/>
          </a:xfrm>
          <a:custGeom>
            <a:avLst/>
            <a:gdLst>
              <a:gd name="T0" fmla="*/ 74 w 123"/>
              <a:gd name="T1" fmla="*/ 0 h 118"/>
              <a:gd name="T2" fmla="*/ 88 w 123"/>
              <a:gd name="T3" fmla="*/ 14 h 118"/>
              <a:gd name="T4" fmla="*/ 99 w 123"/>
              <a:gd name="T5" fmla="*/ 18 h 118"/>
              <a:gd name="T6" fmla="*/ 123 w 123"/>
              <a:gd name="T7" fmla="*/ 43 h 118"/>
              <a:gd name="T8" fmla="*/ 116 w 123"/>
              <a:gd name="T9" fmla="*/ 111 h 118"/>
              <a:gd name="T10" fmla="*/ 24 w 123"/>
              <a:gd name="T11" fmla="*/ 118 h 118"/>
              <a:gd name="T12" fmla="*/ 7 w 123"/>
              <a:gd name="T13" fmla="*/ 111 h 118"/>
              <a:gd name="T14" fmla="*/ 0 w 123"/>
              <a:gd name="T15" fmla="*/ 43 h 118"/>
              <a:gd name="T16" fmla="*/ 7 w 123"/>
              <a:gd name="T17" fmla="*/ 26 h 118"/>
              <a:gd name="T18" fmla="*/ 24 w 123"/>
              <a:gd name="T19" fmla="*/ 18 h 118"/>
              <a:gd name="T20" fmla="*/ 34 w 123"/>
              <a:gd name="T21" fmla="*/ 14 h 118"/>
              <a:gd name="T22" fmla="*/ 48 w 123"/>
              <a:gd name="T23" fmla="*/ 0 h 118"/>
              <a:gd name="T24" fmla="*/ 86 w 123"/>
              <a:gd name="T25" fmla="*/ 28 h 118"/>
              <a:gd name="T26" fmla="*/ 85 w 123"/>
              <a:gd name="T27" fmla="*/ 28 h 118"/>
              <a:gd name="T28" fmla="*/ 37 w 123"/>
              <a:gd name="T29" fmla="*/ 28 h 118"/>
              <a:gd name="T30" fmla="*/ 14 w 123"/>
              <a:gd name="T31" fmla="*/ 32 h 118"/>
              <a:gd name="T32" fmla="*/ 9 w 123"/>
              <a:gd name="T33" fmla="*/ 43 h 118"/>
              <a:gd name="T34" fmla="*/ 23 w 123"/>
              <a:gd name="T35" fmla="*/ 65 h 118"/>
              <a:gd name="T36" fmla="*/ 26 w 123"/>
              <a:gd name="T37" fmla="*/ 54 h 118"/>
              <a:gd name="T38" fmla="*/ 46 w 123"/>
              <a:gd name="T39" fmla="*/ 54 h 118"/>
              <a:gd name="T40" fmla="*/ 49 w 123"/>
              <a:gd name="T41" fmla="*/ 57 h 118"/>
              <a:gd name="T42" fmla="*/ 74 w 123"/>
              <a:gd name="T43" fmla="*/ 65 h 118"/>
              <a:gd name="T44" fmla="*/ 77 w 123"/>
              <a:gd name="T45" fmla="*/ 54 h 118"/>
              <a:gd name="T46" fmla="*/ 97 w 123"/>
              <a:gd name="T47" fmla="*/ 54 h 118"/>
              <a:gd name="T48" fmla="*/ 100 w 123"/>
              <a:gd name="T49" fmla="*/ 57 h 118"/>
              <a:gd name="T50" fmla="*/ 113 w 123"/>
              <a:gd name="T51" fmla="*/ 65 h 118"/>
              <a:gd name="T52" fmla="*/ 109 w 123"/>
              <a:gd name="T53" fmla="*/ 32 h 118"/>
              <a:gd name="T54" fmla="*/ 86 w 123"/>
              <a:gd name="T55" fmla="*/ 28 h 118"/>
              <a:gd name="T56" fmla="*/ 40 w 123"/>
              <a:gd name="T57" fmla="*/ 18 h 118"/>
              <a:gd name="T58" fmla="*/ 83 w 123"/>
              <a:gd name="T59" fmla="*/ 14 h 118"/>
              <a:gd name="T60" fmla="*/ 74 w 123"/>
              <a:gd name="T61" fmla="*/ 6 h 118"/>
              <a:gd name="T62" fmla="*/ 43 w 123"/>
              <a:gd name="T63" fmla="*/ 8 h 118"/>
              <a:gd name="T64" fmla="*/ 40 w 123"/>
              <a:gd name="T65" fmla="*/ 18 h 118"/>
              <a:gd name="T66" fmla="*/ 9 w 123"/>
              <a:gd name="T67" fmla="*/ 71 h 118"/>
              <a:gd name="T68" fmla="*/ 13 w 123"/>
              <a:gd name="T69" fmla="*/ 104 h 118"/>
              <a:gd name="T70" fmla="*/ 24 w 123"/>
              <a:gd name="T71" fmla="*/ 109 h 118"/>
              <a:gd name="T72" fmla="*/ 109 w 123"/>
              <a:gd name="T73" fmla="*/ 104 h 118"/>
              <a:gd name="T74" fmla="*/ 113 w 123"/>
              <a:gd name="T75" fmla="*/ 71 h 118"/>
              <a:gd name="T76" fmla="*/ 100 w 123"/>
              <a:gd name="T77" fmla="*/ 80 h 118"/>
              <a:gd name="T78" fmla="*/ 97 w 123"/>
              <a:gd name="T79" fmla="*/ 82 h 118"/>
              <a:gd name="T80" fmla="*/ 74 w 123"/>
              <a:gd name="T81" fmla="*/ 80 h 118"/>
              <a:gd name="T82" fmla="*/ 74 w 123"/>
              <a:gd name="T83" fmla="*/ 71 h 118"/>
              <a:gd name="T84" fmla="*/ 49 w 123"/>
              <a:gd name="T85" fmla="*/ 80 h 118"/>
              <a:gd name="T86" fmla="*/ 46 w 123"/>
              <a:gd name="T87" fmla="*/ 82 h 118"/>
              <a:gd name="T88" fmla="*/ 23 w 123"/>
              <a:gd name="T89" fmla="*/ 80 h 118"/>
              <a:gd name="T90" fmla="*/ 23 w 123"/>
              <a:gd name="T91" fmla="*/ 71 h 118"/>
              <a:gd name="T92" fmla="*/ 43 w 123"/>
              <a:gd name="T93" fmla="*/ 60 h 118"/>
              <a:gd name="T94" fmla="*/ 28 w 123"/>
              <a:gd name="T95" fmla="*/ 60 h 118"/>
              <a:gd name="T96" fmla="*/ 28 w 123"/>
              <a:gd name="T97" fmla="*/ 68 h 118"/>
              <a:gd name="T98" fmla="*/ 28 w 123"/>
              <a:gd name="T99" fmla="*/ 77 h 118"/>
              <a:gd name="T100" fmla="*/ 43 w 123"/>
              <a:gd name="T101" fmla="*/ 68 h 118"/>
              <a:gd name="T102" fmla="*/ 43 w 123"/>
              <a:gd name="T103" fmla="*/ 68 h 118"/>
              <a:gd name="T104" fmla="*/ 94 w 123"/>
              <a:gd name="T105" fmla="*/ 60 h 118"/>
              <a:gd name="T106" fmla="*/ 80 w 123"/>
              <a:gd name="T107" fmla="*/ 60 h 118"/>
              <a:gd name="T108" fmla="*/ 80 w 123"/>
              <a:gd name="T109" fmla="*/ 68 h 118"/>
              <a:gd name="T110" fmla="*/ 80 w 123"/>
              <a:gd name="T111" fmla="*/ 77 h 118"/>
              <a:gd name="T112" fmla="*/ 94 w 123"/>
              <a:gd name="T113" fmla="*/ 68 h 118"/>
              <a:gd name="T114" fmla="*/ 94 w 123"/>
              <a:gd name="T115" fmla="*/ 6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118">
                <a:moveTo>
                  <a:pt x="48" y="0"/>
                </a:move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2" y="2"/>
                  <a:pt x="84" y="4"/>
                </a:cubicBezTo>
                <a:cubicBezTo>
                  <a:pt x="87" y="7"/>
                  <a:pt x="88" y="10"/>
                  <a:pt x="88" y="14"/>
                </a:cubicBezTo>
                <a:cubicBezTo>
                  <a:pt x="88" y="18"/>
                  <a:pt x="88" y="18"/>
                  <a:pt x="88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105" y="18"/>
                  <a:pt x="111" y="21"/>
                  <a:pt x="116" y="26"/>
                </a:cubicBezTo>
                <a:cubicBezTo>
                  <a:pt x="120" y="30"/>
                  <a:pt x="123" y="36"/>
                  <a:pt x="123" y="4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3" y="101"/>
                  <a:pt x="120" y="107"/>
                  <a:pt x="116" y="111"/>
                </a:cubicBezTo>
                <a:cubicBezTo>
                  <a:pt x="111" y="115"/>
                  <a:pt x="105" y="118"/>
                  <a:pt x="99" y="11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8" y="118"/>
                  <a:pt x="11" y="115"/>
                  <a:pt x="7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3" y="106"/>
                  <a:pt x="0" y="100"/>
                  <a:pt x="0" y="94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6"/>
                  <a:pt x="3" y="30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1" y="21"/>
                  <a:pt x="18" y="18"/>
                  <a:pt x="2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0"/>
                  <a:pt x="36" y="7"/>
                  <a:pt x="39" y="4"/>
                </a:cubicBezTo>
                <a:cubicBezTo>
                  <a:pt x="41" y="2"/>
                  <a:pt x="44" y="0"/>
                  <a:pt x="48" y="0"/>
                </a:cubicBezTo>
                <a:close/>
                <a:moveTo>
                  <a:pt x="86" y="28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28"/>
                  <a:pt x="86" y="28"/>
                  <a:pt x="85" y="28"/>
                </a:cubicBezTo>
                <a:cubicBezTo>
                  <a:pt x="85" y="28"/>
                  <a:pt x="85" y="28"/>
                  <a:pt x="8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0" y="28"/>
                  <a:pt x="16" y="29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1" y="35"/>
                  <a:pt x="9" y="39"/>
                  <a:pt x="9" y="43"/>
                </a:cubicBezTo>
                <a:cubicBezTo>
                  <a:pt x="9" y="65"/>
                  <a:pt x="9" y="65"/>
                  <a:pt x="9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5"/>
                  <a:pt x="24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4"/>
                  <a:pt x="49" y="55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5"/>
                  <a:pt x="49" y="65"/>
                  <a:pt x="49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5"/>
                  <a:pt x="75" y="54"/>
                  <a:pt x="77" y="54"/>
                </a:cubicBezTo>
                <a:cubicBezTo>
                  <a:pt x="77" y="54"/>
                  <a:pt x="77" y="54"/>
                  <a:pt x="77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5"/>
                  <a:pt x="100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39"/>
                  <a:pt x="112" y="35"/>
                  <a:pt x="109" y="32"/>
                </a:cubicBezTo>
                <a:cubicBezTo>
                  <a:pt x="106" y="29"/>
                  <a:pt x="103" y="28"/>
                  <a:pt x="99" y="28"/>
                </a:cubicBezTo>
                <a:cubicBezTo>
                  <a:pt x="86" y="28"/>
                  <a:pt x="86" y="28"/>
                  <a:pt x="86" y="28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12"/>
                  <a:pt x="82" y="10"/>
                  <a:pt x="80" y="8"/>
                </a:cubicBezTo>
                <a:cubicBezTo>
                  <a:pt x="79" y="7"/>
                  <a:pt x="77" y="6"/>
                  <a:pt x="74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6" y="6"/>
                  <a:pt x="44" y="7"/>
                  <a:pt x="43" y="8"/>
                </a:cubicBezTo>
                <a:cubicBezTo>
                  <a:pt x="41" y="10"/>
                  <a:pt x="40" y="12"/>
                  <a:pt x="40" y="14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9" y="71"/>
                </a:moveTo>
                <a:cubicBezTo>
                  <a:pt x="9" y="71"/>
                  <a:pt x="9" y="71"/>
                  <a:pt x="9" y="71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8"/>
                  <a:pt x="11" y="102"/>
                  <a:pt x="13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07"/>
                  <a:pt x="20" y="109"/>
                  <a:pt x="24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09"/>
                  <a:pt x="106" y="107"/>
                  <a:pt x="109" y="104"/>
                </a:cubicBezTo>
                <a:cubicBezTo>
                  <a:pt x="112" y="102"/>
                  <a:pt x="113" y="98"/>
                  <a:pt x="113" y="9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81"/>
                  <a:pt x="99" y="82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75" y="82"/>
                  <a:pt x="74" y="81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1"/>
                  <a:pt x="74" y="71"/>
                  <a:pt x="74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1"/>
                  <a:pt x="48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4" y="82"/>
                  <a:pt x="23" y="81"/>
                  <a:pt x="23" y="80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1"/>
                  <a:pt x="23" y="71"/>
                  <a:pt x="23" y="71"/>
                </a:cubicBezTo>
                <a:cubicBezTo>
                  <a:pt x="9" y="71"/>
                  <a:pt x="9" y="71"/>
                  <a:pt x="9" y="71"/>
                </a:cubicBezTo>
                <a:close/>
                <a:moveTo>
                  <a:pt x="43" y="60"/>
                </a:moveTo>
                <a:cubicBezTo>
                  <a:pt x="43" y="60"/>
                  <a:pt x="43" y="60"/>
                  <a:pt x="4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77"/>
                  <a:pt x="28" y="77"/>
                  <a:pt x="28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0"/>
                  <a:pt x="43" y="60"/>
                  <a:pt x="43" y="60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77"/>
                  <a:pt x="80" y="77"/>
                  <a:pt x="80" y="77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0"/>
                  <a:pt x="94" y="60"/>
                  <a:pt x="9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endParaRPr lang="zh-CN" altLang="en-US" sz="169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8"/>
            </p:custDataLst>
          </p:nvPr>
        </p:nvSpPr>
        <p:spPr>
          <a:xfrm>
            <a:off x="7960995" y="2071370"/>
            <a:ext cx="2767330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buSzPct val="100000"/>
            </a:pPr>
            <a:r>
              <a:rPr lang="zh-CN" altLang="en-US" dirty="0" smtClean="0">
                <a:solidFill>
                  <a:schemeClr val="bg1"/>
                </a:solidFill>
              </a:rPr>
              <a:t>设备租赁检测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9"/>
            </p:custDataLst>
          </p:nvPr>
        </p:nvSpPr>
        <p:spPr>
          <a:xfrm>
            <a:off x="7960994" y="3533775"/>
            <a:ext cx="2583789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>
              <a:buSzPct val="100000"/>
            </a:pPr>
            <a:r>
              <a:rPr lang="zh-CN" altLang="en-US" dirty="0" smtClean="0">
                <a:solidFill>
                  <a:schemeClr val="bg1"/>
                </a:solidFill>
              </a:rPr>
              <a:t>应急设备设施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20"/>
            </p:custDataLst>
          </p:nvPr>
        </p:nvSpPr>
        <p:spPr>
          <a:xfrm>
            <a:off x="1284051" y="3533775"/>
            <a:ext cx="3042839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buSzPct val="100000"/>
            </a:pPr>
            <a:r>
              <a:rPr lang="zh-CN" altLang="en-US" dirty="0" smtClean="0">
                <a:solidFill>
                  <a:schemeClr val="bg1"/>
                </a:solidFill>
              </a:rPr>
              <a:t>设备租赁检测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21"/>
            </p:custDataLst>
          </p:nvPr>
        </p:nvSpPr>
        <p:spPr>
          <a:xfrm>
            <a:off x="1291590" y="2071370"/>
            <a:ext cx="3035300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buSzPct val="100000"/>
            </a:pPr>
            <a:r>
              <a:rPr lang="zh-CN" altLang="en-US" dirty="0" smtClean="0">
                <a:solidFill>
                  <a:schemeClr val="bg1"/>
                </a:solidFill>
              </a:rPr>
              <a:t>劳动防护用品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20510" y="2766259"/>
            <a:ext cx="649537" cy="768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设备</a:t>
            </a:r>
            <a:endParaRPr lang="en-US" altLang="zh-CN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设施</a:t>
            </a:r>
            <a:endParaRPr lang="en-US" altLang="zh-CN" b="1" dirty="0" smtClean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37" name="圆角矩形 36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8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76150" y="4728210"/>
            <a:ext cx="11953875" cy="6629400"/>
          </a:xfrm>
          <a:prstGeom prst="rect">
            <a:avLst/>
          </a:prstGeom>
        </p:spPr>
      </p:pic>
      <p:pic>
        <p:nvPicPr>
          <p:cNvPr id="40" name="图片 39" descr="截图2025081409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46" name="圆角矩形 45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47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7271" y="1606480"/>
            <a:ext cx="2777529" cy="1785555"/>
          </a:xfrm>
          <a:prstGeom prst="rect">
            <a:avLst/>
          </a:prstGeom>
        </p:spPr>
      </p:pic>
      <p:sp>
        <p:nvSpPr>
          <p:cNvPr id="49" name="TextBox 13"/>
          <p:cNvSpPr txBox="1"/>
          <p:nvPr/>
        </p:nvSpPr>
        <p:spPr>
          <a:xfrm>
            <a:off x="3855408" y="1777735"/>
            <a:ext cx="180857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企业应取得悬吊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作业安全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资质（有效期内）。</a:t>
            </a:r>
            <a:endParaRPr lang="en-US" altLang="zh-CN" sz="1600" dirty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154056" y="1400363"/>
            <a:ext cx="3077029" cy="11818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高处悬吊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作业时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屋面应设有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经过专业培训的安全员监护。作业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前应进行安全检查，安装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完毕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后应经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安全员检查通过签字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PangMenZhengDao" panose="02010600030101010101" pitchFamily="2" charset="-122"/>
              </a:rPr>
              <a:t>确认。</a:t>
            </a:r>
            <a:endParaRPr lang="zh-CN" altLang="en-US" sz="1600" dirty="0" smtClean="0">
              <a:solidFill>
                <a:schemeClr val="bg1"/>
              </a:solidFill>
              <a:latin typeface="+mn-ea"/>
              <a:sym typeface="PangMenZhengDao" panose="02010600030101010101" pitchFamily="2" charset="-122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3849465" y="5080349"/>
            <a:ext cx="1808576" cy="10645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sym typeface="Gill Sans" charset="0"/>
              </a:rPr>
              <a:t>严禁酒后、过度疲劳、情绪异常者进行悬吊作业。</a:t>
            </a:r>
            <a:endParaRPr lang="zh-CN" altLang="en-US" sz="1600" dirty="0" smtClean="0">
              <a:solidFill>
                <a:schemeClr val="bg1"/>
              </a:solidFill>
              <a:latin typeface="+mn-ea"/>
              <a:sym typeface="Gill Sans" charset="0"/>
            </a:endParaRPr>
          </a:p>
        </p:txBody>
      </p:sp>
      <p:sp>
        <p:nvSpPr>
          <p:cNvPr id="52" name="Shape 430"/>
          <p:cNvSpPr/>
          <p:nvPr/>
        </p:nvSpPr>
        <p:spPr>
          <a:xfrm>
            <a:off x="6127885" y="3613995"/>
            <a:ext cx="1767513" cy="123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649"/>
                </a:lnTo>
                <a:lnTo>
                  <a:pt x="16589" y="2649"/>
                </a:lnTo>
                <a:cubicBezTo>
                  <a:pt x="18336" y="2649"/>
                  <a:pt x="19756" y="4689"/>
                  <a:pt x="19756" y="7199"/>
                </a:cubicBezTo>
                <a:cubicBezTo>
                  <a:pt x="19756" y="9708"/>
                  <a:pt x="18336" y="11752"/>
                  <a:pt x="16589" y="11752"/>
                </a:cubicBezTo>
                <a:lnTo>
                  <a:pt x="14783" y="11752"/>
                </a:lnTo>
                <a:cubicBezTo>
                  <a:pt x="14368" y="11752"/>
                  <a:pt x="14004" y="11355"/>
                  <a:pt x="13894" y="10781"/>
                </a:cubicBezTo>
                <a:cubicBezTo>
                  <a:pt x="13624" y="9382"/>
                  <a:pt x="13106" y="8102"/>
                  <a:pt x="12373" y="7048"/>
                </a:cubicBezTo>
                <a:cubicBezTo>
                  <a:pt x="11252" y="5438"/>
                  <a:pt x="9762" y="4550"/>
                  <a:pt x="8178" y="4550"/>
                </a:cubicBezTo>
                <a:cubicBezTo>
                  <a:pt x="6593" y="4550"/>
                  <a:pt x="5103" y="5438"/>
                  <a:pt x="3983" y="7048"/>
                </a:cubicBezTo>
                <a:cubicBezTo>
                  <a:pt x="3249" y="8102"/>
                  <a:pt x="2731" y="9382"/>
                  <a:pt x="2461" y="10781"/>
                </a:cubicBezTo>
                <a:cubicBezTo>
                  <a:pt x="2351" y="11354"/>
                  <a:pt x="1989" y="11752"/>
                  <a:pt x="1575" y="11752"/>
                </a:cubicBezTo>
                <a:lnTo>
                  <a:pt x="0" y="11752"/>
                </a:lnTo>
                <a:cubicBezTo>
                  <a:pt x="0" y="11752"/>
                  <a:pt x="0" y="14401"/>
                  <a:pt x="0" y="14401"/>
                </a:cubicBezTo>
                <a:lnTo>
                  <a:pt x="1577" y="14401"/>
                </a:lnTo>
                <a:cubicBezTo>
                  <a:pt x="1990" y="14401"/>
                  <a:pt x="2353" y="14797"/>
                  <a:pt x="2464" y="15369"/>
                </a:cubicBezTo>
                <a:cubicBezTo>
                  <a:pt x="3162" y="18959"/>
                  <a:pt x="5459" y="21600"/>
                  <a:pt x="8178" y="21600"/>
                </a:cubicBezTo>
                <a:cubicBezTo>
                  <a:pt x="9762" y="21600"/>
                  <a:pt x="11252" y="20712"/>
                  <a:pt x="12373" y="19102"/>
                </a:cubicBezTo>
                <a:cubicBezTo>
                  <a:pt x="13106" y="18048"/>
                  <a:pt x="13624" y="16768"/>
                  <a:pt x="13894" y="15369"/>
                </a:cubicBezTo>
                <a:cubicBezTo>
                  <a:pt x="14004" y="14797"/>
                  <a:pt x="14369" y="14401"/>
                  <a:pt x="14783" y="14401"/>
                </a:cubicBezTo>
                <a:lnTo>
                  <a:pt x="16589" y="14401"/>
                </a:lnTo>
                <a:cubicBezTo>
                  <a:pt x="19353" y="14401"/>
                  <a:pt x="21600" y="11169"/>
                  <a:pt x="21600" y="7199"/>
                </a:cubicBezTo>
                <a:cubicBezTo>
                  <a:pt x="21600" y="3229"/>
                  <a:pt x="19353" y="0"/>
                  <a:pt x="16589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3" name="Shape 431"/>
          <p:cNvSpPr/>
          <p:nvPr/>
        </p:nvSpPr>
        <p:spPr>
          <a:xfrm rot="1103963">
            <a:off x="6542283" y="4145680"/>
            <a:ext cx="453172" cy="416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002" extrusionOk="0">
                <a:moveTo>
                  <a:pt x="19234" y="13313"/>
                </a:moveTo>
                <a:cubicBezTo>
                  <a:pt x="18443" y="13276"/>
                  <a:pt x="17330" y="13364"/>
                  <a:pt x="15977" y="13831"/>
                </a:cubicBezTo>
                <a:cubicBezTo>
                  <a:pt x="14635" y="14294"/>
                  <a:pt x="13761" y="15133"/>
                  <a:pt x="13199" y="15912"/>
                </a:cubicBezTo>
                <a:lnTo>
                  <a:pt x="9797" y="4790"/>
                </a:lnTo>
                <a:cubicBezTo>
                  <a:pt x="10172" y="3871"/>
                  <a:pt x="10923" y="2742"/>
                  <a:pt x="12427" y="2223"/>
                </a:cubicBezTo>
                <a:cubicBezTo>
                  <a:pt x="14022" y="1673"/>
                  <a:pt x="15183" y="1749"/>
                  <a:pt x="15724" y="1840"/>
                </a:cubicBezTo>
                <a:cubicBezTo>
                  <a:pt x="15724" y="1840"/>
                  <a:pt x="19234" y="13313"/>
                  <a:pt x="19234" y="13313"/>
                </a:cubicBezTo>
                <a:close/>
                <a:moveTo>
                  <a:pt x="11774" y="16403"/>
                </a:moveTo>
                <a:cubicBezTo>
                  <a:pt x="10888" y="16123"/>
                  <a:pt x="9717" y="15992"/>
                  <a:pt x="8376" y="16454"/>
                </a:cubicBezTo>
                <a:cubicBezTo>
                  <a:pt x="7022" y="16921"/>
                  <a:pt x="6074" y="17545"/>
                  <a:pt x="5455" y="18068"/>
                </a:cubicBezTo>
                <a:lnTo>
                  <a:pt x="1944" y="6595"/>
                </a:lnTo>
                <a:cubicBezTo>
                  <a:pt x="2332" y="6184"/>
                  <a:pt x="3229" y="5398"/>
                  <a:pt x="4825" y="4847"/>
                </a:cubicBezTo>
                <a:cubicBezTo>
                  <a:pt x="6328" y="4329"/>
                  <a:pt x="7560" y="4773"/>
                  <a:pt x="8372" y="5282"/>
                </a:cubicBezTo>
                <a:cubicBezTo>
                  <a:pt x="8372" y="5282"/>
                  <a:pt x="11774" y="16403"/>
                  <a:pt x="11774" y="16403"/>
                </a:cubicBezTo>
                <a:close/>
                <a:moveTo>
                  <a:pt x="11897" y="490"/>
                </a:moveTo>
                <a:cubicBezTo>
                  <a:pt x="10032" y="1134"/>
                  <a:pt x="9058" y="2504"/>
                  <a:pt x="8593" y="3431"/>
                </a:cubicBezTo>
                <a:cubicBezTo>
                  <a:pt x="7704" y="2972"/>
                  <a:pt x="6159" y="2472"/>
                  <a:pt x="4294" y="3115"/>
                </a:cubicBezTo>
                <a:cubicBezTo>
                  <a:pt x="1565" y="4058"/>
                  <a:pt x="0" y="6135"/>
                  <a:pt x="0" y="6135"/>
                </a:cubicBezTo>
                <a:lnTo>
                  <a:pt x="4431" y="20601"/>
                </a:lnTo>
                <a:cubicBezTo>
                  <a:pt x="4567" y="21045"/>
                  <a:pt x="5130" y="21149"/>
                  <a:pt x="5381" y="20765"/>
                </a:cubicBezTo>
                <a:cubicBezTo>
                  <a:pt x="5921" y="19939"/>
                  <a:pt x="6961" y="18859"/>
                  <a:pt x="8905" y="18188"/>
                </a:cubicBezTo>
                <a:cubicBezTo>
                  <a:pt x="10764" y="17547"/>
                  <a:pt x="12118" y="18251"/>
                  <a:pt x="12860" y="18853"/>
                </a:cubicBezTo>
                <a:cubicBezTo>
                  <a:pt x="13154" y="19092"/>
                  <a:pt x="13576" y="18922"/>
                  <a:pt x="13684" y="18545"/>
                </a:cubicBezTo>
                <a:cubicBezTo>
                  <a:pt x="13957" y="17594"/>
                  <a:pt x="14665" y="16200"/>
                  <a:pt x="16508" y="15565"/>
                </a:cubicBezTo>
                <a:cubicBezTo>
                  <a:pt x="18455" y="14892"/>
                  <a:pt x="19894" y="15117"/>
                  <a:pt x="20788" y="15450"/>
                </a:cubicBezTo>
                <a:cubicBezTo>
                  <a:pt x="21205" y="15604"/>
                  <a:pt x="21600" y="15171"/>
                  <a:pt x="21465" y="14727"/>
                </a:cubicBezTo>
                <a:lnTo>
                  <a:pt x="17042" y="252"/>
                </a:lnTo>
                <a:cubicBezTo>
                  <a:pt x="17042" y="252"/>
                  <a:pt x="14627" y="-451"/>
                  <a:pt x="11897" y="490"/>
                </a:cubicBezTo>
                <a:close/>
                <a:moveTo>
                  <a:pt x="4751" y="10619"/>
                </a:moveTo>
                <a:lnTo>
                  <a:pt x="5216" y="12140"/>
                </a:lnTo>
                <a:cubicBezTo>
                  <a:pt x="5667" y="11880"/>
                  <a:pt x="6192" y="11628"/>
                  <a:pt x="6831" y="11409"/>
                </a:cubicBezTo>
                <a:cubicBezTo>
                  <a:pt x="7486" y="11182"/>
                  <a:pt x="8074" y="11131"/>
                  <a:pt x="8597" y="11175"/>
                </a:cubicBezTo>
                <a:lnTo>
                  <a:pt x="8116" y="9599"/>
                </a:lnTo>
                <a:cubicBezTo>
                  <a:pt x="7576" y="9601"/>
                  <a:pt x="6993" y="9679"/>
                  <a:pt x="6369" y="9894"/>
                </a:cubicBezTo>
                <a:cubicBezTo>
                  <a:pt x="5742" y="10110"/>
                  <a:pt x="5211" y="10362"/>
                  <a:pt x="4751" y="10619"/>
                </a:cubicBezTo>
                <a:close/>
                <a:moveTo>
                  <a:pt x="3748" y="7338"/>
                </a:moveTo>
                <a:lnTo>
                  <a:pt x="4213" y="8858"/>
                </a:lnTo>
                <a:cubicBezTo>
                  <a:pt x="4664" y="8599"/>
                  <a:pt x="5189" y="8348"/>
                  <a:pt x="5828" y="8127"/>
                </a:cubicBezTo>
                <a:cubicBezTo>
                  <a:pt x="6483" y="7901"/>
                  <a:pt x="7071" y="7849"/>
                  <a:pt x="7594" y="7894"/>
                </a:cubicBezTo>
                <a:lnTo>
                  <a:pt x="7113" y="6317"/>
                </a:lnTo>
                <a:cubicBezTo>
                  <a:pt x="6573" y="6321"/>
                  <a:pt x="5990" y="6398"/>
                  <a:pt x="5364" y="6614"/>
                </a:cubicBezTo>
                <a:cubicBezTo>
                  <a:pt x="4738" y="6830"/>
                  <a:pt x="4208" y="7081"/>
                  <a:pt x="3748" y="7338"/>
                </a:cubicBezTo>
                <a:close/>
                <a:moveTo>
                  <a:pt x="5755" y="13899"/>
                </a:moveTo>
                <a:lnTo>
                  <a:pt x="6220" y="15420"/>
                </a:lnTo>
                <a:cubicBezTo>
                  <a:pt x="6672" y="15160"/>
                  <a:pt x="7196" y="14908"/>
                  <a:pt x="7835" y="14689"/>
                </a:cubicBezTo>
                <a:cubicBezTo>
                  <a:pt x="8490" y="14462"/>
                  <a:pt x="9078" y="14411"/>
                  <a:pt x="9601" y="14456"/>
                </a:cubicBezTo>
                <a:lnTo>
                  <a:pt x="9119" y="12880"/>
                </a:lnTo>
                <a:cubicBezTo>
                  <a:pt x="8579" y="12882"/>
                  <a:pt x="7996" y="12960"/>
                  <a:pt x="7372" y="13175"/>
                </a:cubicBezTo>
                <a:cubicBezTo>
                  <a:pt x="6745" y="13391"/>
                  <a:pt x="6215" y="13642"/>
                  <a:pt x="5755" y="13899"/>
                </a:cubicBezTo>
                <a:close/>
                <a:moveTo>
                  <a:pt x="13396" y="11403"/>
                </a:moveTo>
                <a:lnTo>
                  <a:pt x="13879" y="12979"/>
                </a:lnTo>
                <a:cubicBezTo>
                  <a:pt x="14278" y="12615"/>
                  <a:pt x="14782" y="12290"/>
                  <a:pt x="15438" y="12065"/>
                </a:cubicBezTo>
                <a:cubicBezTo>
                  <a:pt x="16076" y="11844"/>
                  <a:pt x="16640" y="11720"/>
                  <a:pt x="17150" y="11649"/>
                </a:cubicBezTo>
                <a:lnTo>
                  <a:pt x="16685" y="10128"/>
                </a:lnTo>
                <a:cubicBezTo>
                  <a:pt x="16170" y="10208"/>
                  <a:pt x="15601" y="10335"/>
                  <a:pt x="14975" y="10551"/>
                </a:cubicBezTo>
                <a:cubicBezTo>
                  <a:pt x="14348" y="10766"/>
                  <a:pt x="13833" y="11069"/>
                  <a:pt x="13396" y="11403"/>
                </a:cubicBezTo>
                <a:close/>
                <a:moveTo>
                  <a:pt x="12392" y="8123"/>
                </a:moveTo>
                <a:lnTo>
                  <a:pt x="12875" y="9698"/>
                </a:lnTo>
                <a:cubicBezTo>
                  <a:pt x="13274" y="9335"/>
                  <a:pt x="13778" y="9010"/>
                  <a:pt x="14434" y="8785"/>
                </a:cubicBezTo>
                <a:cubicBezTo>
                  <a:pt x="15072" y="8564"/>
                  <a:pt x="15636" y="8440"/>
                  <a:pt x="16146" y="8369"/>
                </a:cubicBezTo>
                <a:lnTo>
                  <a:pt x="15680" y="6848"/>
                </a:lnTo>
                <a:cubicBezTo>
                  <a:pt x="15166" y="6928"/>
                  <a:pt x="14597" y="7055"/>
                  <a:pt x="13971" y="7271"/>
                </a:cubicBezTo>
                <a:cubicBezTo>
                  <a:pt x="13345" y="7486"/>
                  <a:pt x="12830" y="7787"/>
                  <a:pt x="12392" y="8123"/>
                </a:cubicBezTo>
                <a:close/>
                <a:moveTo>
                  <a:pt x="11389" y="4842"/>
                </a:moveTo>
                <a:lnTo>
                  <a:pt x="11872" y="6417"/>
                </a:lnTo>
                <a:cubicBezTo>
                  <a:pt x="12271" y="6054"/>
                  <a:pt x="12775" y="5729"/>
                  <a:pt x="13431" y="5504"/>
                </a:cubicBezTo>
                <a:cubicBezTo>
                  <a:pt x="14069" y="5283"/>
                  <a:pt x="14633" y="5159"/>
                  <a:pt x="15143" y="5088"/>
                </a:cubicBezTo>
                <a:lnTo>
                  <a:pt x="14677" y="3567"/>
                </a:lnTo>
                <a:cubicBezTo>
                  <a:pt x="14162" y="3646"/>
                  <a:pt x="13594" y="3774"/>
                  <a:pt x="12968" y="3990"/>
                </a:cubicBezTo>
                <a:cubicBezTo>
                  <a:pt x="12342" y="4206"/>
                  <a:pt x="11826" y="4507"/>
                  <a:pt x="11389" y="484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4" name="Shape 433"/>
          <p:cNvSpPr/>
          <p:nvPr/>
        </p:nvSpPr>
        <p:spPr>
          <a:xfrm>
            <a:off x="3739567" y="3869950"/>
            <a:ext cx="2262439" cy="970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09" y="0"/>
                </a:moveTo>
                <a:cubicBezTo>
                  <a:pt x="13085" y="0"/>
                  <a:pt x="11291" y="3345"/>
                  <a:pt x="10746" y="7895"/>
                </a:cubicBezTo>
                <a:cubicBezTo>
                  <a:pt x="10659" y="8619"/>
                  <a:pt x="10376" y="9122"/>
                  <a:pt x="10053" y="9122"/>
                </a:cubicBezTo>
                <a:lnTo>
                  <a:pt x="0" y="9122"/>
                </a:lnTo>
                <a:lnTo>
                  <a:pt x="0" y="12478"/>
                </a:lnTo>
                <a:lnTo>
                  <a:pt x="10053" y="12478"/>
                </a:lnTo>
                <a:cubicBezTo>
                  <a:pt x="10376" y="12478"/>
                  <a:pt x="10658" y="12979"/>
                  <a:pt x="10746" y="13705"/>
                </a:cubicBezTo>
                <a:cubicBezTo>
                  <a:pt x="11291" y="18254"/>
                  <a:pt x="13085" y="21599"/>
                  <a:pt x="15209" y="21600"/>
                </a:cubicBezTo>
                <a:cubicBezTo>
                  <a:pt x="17334" y="21600"/>
                  <a:pt x="19129" y="18255"/>
                  <a:pt x="19675" y="13705"/>
                </a:cubicBezTo>
                <a:cubicBezTo>
                  <a:pt x="19762" y="12979"/>
                  <a:pt x="20044" y="12478"/>
                  <a:pt x="20368" y="12478"/>
                </a:cubicBezTo>
                <a:lnTo>
                  <a:pt x="21600" y="12478"/>
                </a:lnTo>
                <a:lnTo>
                  <a:pt x="21600" y="9122"/>
                </a:lnTo>
                <a:lnTo>
                  <a:pt x="20370" y="9122"/>
                </a:lnTo>
                <a:cubicBezTo>
                  <a:pt x="20046" y="9122"/>
                  <a:pt x="19762" y="8622"/>
                  <a:pt x="19675" y="7895"/>
                </a:cubicBezTo>
                <a:cubicBezTo>
                  <a:pt x="19465" y="6124"/>
                  <a:pt x="19062" y="4500"/>
                  <a:pt x="18489" y="3165"/>
                </a:cubicBezTo>
                <a:cubicBezTo>
                  <a:pt x="17613" y="1124"/>
                  <a:pt x="16448" y="0"/>
                  <a:pt x="15209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5" name="Shape 434"/>
          <p:cNvSpPr/>
          <p:nvPr/>
        </p:nvSpPr>
        <p:spPr>
          <a:xfrm>
            <a:off x="5172455" y="4161590"/>
            <a:ext cx="309647" cy="379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368" extrusionOk="0">
                <a:moveTo>
                  <a:pt x="9210" y="17445"/>
                </a:moveTo>
                <a:lnTo>
                  <a:pt x="6091" y="18421"/>
                </a:lnTo>
                <a:cubicBezTo>
                  <a:pt x="5969" y="18459"/>
                  <a:pt x="5833" y="18428"/>
                  <a:pt x="5754" y="18344"/>
                </a:cubicBezTo>
                <a:cubicBezTo>
                  <a:pt x="5352" y="17930"/>
                  <a:pt x="4874" y="17519"/>
                  <a:pt x="4113" y="17070"/>
                </a:cubicBezTo>
                <a:cubicBezTo>
                  <a:pt x="3351" y="16622"/>
                  <a:pt x="2722" y="16380"/>
                  <a:pt x="2113" y="16197"/>
                </a:cubicBezTo>
                <a:cubicBezTo>
                  <a:pt x="1990" y="16160"/>
                  <a:pt x="1912" y="16066"/>
                  <a:pt x="1920" y="15959"/>
                </a:cubicBezTo>
                <a:lnTo>
                  <a:pt x="2107" y="13255"/>
                </a:lnTo>
                <a:lnTo>
                  <a:pt x="2945" y="12321"/>
                </a:lnTo>
                <a:cubicBezTo>
                  <a:pt x="2945" y="12321"/>
                  <a:pt x="4821" y="12112"/>
                  <a:pt x="7270" y="13556"/>
                </a:cubicBezTo>
                <a:cubicBezTo>
                  <a:pt x="9715" y="14998"/>
                  <a:pt x="10050" y="16510"/>
                  <a:pt x="10050" y="16510"/>
                </a:cubicBezTo>
                <a:cubicBezTo>
                  <a:pt x="10050" y="16510"/>
                  <a:pt x="9210" y="17445"/>
                  <a:pt x="9210" y="17445"/>
                </a:cubicBezTo>
                <a:close/>
                <a:moveTo>
                  <a:pt x="17932" y="1607"/>
                </a:moveTo>
                <a:cubicBezTo>
                  <a:pt x="15041" y="-99"/>
                  <a:pt x="12983" y="-62"/>
                  <a:pt x="12201" y="41"/>
                </a:cubicBezTo>
                <a:cubicBezTo>
                  <a:pt x="11981" y="69"/>
                  <a:pt x="11796" y="172"/>
                  <a:pt x="11667" y="317"/>
                </a:cubicBezTo>
                <a:lnTo>
                  <a:pt x="4613" y="8201"/>
                </a:lnTo>
                <a:lnTo>
                  <a:pt x="1158" y="12064"/>
                </a:lnTo>
                <a:cubicBezTo>
                  <a:pt x="735" y="12537"/>
                  <a:pt x="491" y="13098"/>
                  <a:pt x="453" y="13681"/>
                </a:cubicBezTo>
                <a:lnTo>
                  <a:pt x="1" y="20638"/>
                </a:lnTo>
                <a:cubicBezTo>
                  <a:pt x="-31" y="21139"/>
                  <a:pt x="584" y="21501"/>
                  <a:pt x="1161" y="21322"/>
                </a:cubicBezTo>
                <a:lnTo>
                  <a:pt x="9186" y="18835"/>
                </a:lnTo>
                <a:cubicBezTo>
                  <a:pt x="9862" y="18625"/>
                  <a:pt x="10450" y="18260"/>
                  <a:pt x="10874" y="17785"/>
                </a:cubicBezTo>
                <a:lnTo>
                  <a:pt x="13690" y="14637"/>
                </a:lnTo>
                <a:lnTo>
                  <a:pt x="21378" y="6041"/>
                </a:lnTo>
                <a:cubicBezTo>
                  <a:pt x="21514" y="5889"/>
                  <a:pt x="21569" y="5704"/>
                  <a:pt x="21531" y="5518"/>
                </a:cubicBezTo>
                <a:cubicBezTo>
                  <a:pt x="21403" y="4867"/>
                  <a:pt x="20787" y="3289"/>
                  <a:pt x="17932" y="160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6" name="Shape 436"/>
          <p:cNvSpPr/>
          <p:nvPr/>
        </p:nvSpPr>
        <p:spPr>
          <a:xfrm>
            <a:off x="4232296" y="2533627"/>
            <a:ext cx="1767712" cy="123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21" y="0"/>
                </a:moveTo>
                <a:cubicBezTo>
                  <a:pt x="10703" y="0"/>
                  <a:pt x="8406" y="2640"/>
                  <a:pt x="7708" y="6231"/>
                </a:cubicBezTo>
                <a:cubicBezTo>
                  <a:pt x="7596" y="6803"/>
                  <a:pt x="7233" y="7199"/>
                  <a:pt x="6819" y="7199"/>
                </a:cubicBezTo>
                <a:lnTo>
                  <a:pt x="5010" y="7199"/>
                </a:lnTo>
                <a:cubicBezTo>
                  <a:pt x="2247" y="7199"/>
                  <a:pt x="0" y="10428"/>
                  <a:pt x="0" y="14398"/>
                </a:cubicBezTo>
                <a:cubicBezTo>
                  <a:pt x="0" y="18368"/>
                  <a:pt x="2247" y="21600"/>
                  <a:pt x="5010" y="21600"/>
                </a:cubicBezTo>
                <a:lnTo>
                  <a:pt x="21600" y="21600"/>
                </a:lnTo>
                <a:lnTo>
                  <a:pt x="21600" y="18951"/>
                </a:lnTo>
                <a:lnTo>
                  <a:pt x="5010" y="18951"/>
                </a:lnTo>
                <a:cubicBezTo>
                  <a:pt x="3263" y="18951"/>
                  <a:pt x="1843" y="16908"/>
                  <a:pt x="1843" y="14398"/>
                </a:cubicBezTo>
                <a:cubicBezTo>
                  <a:pt x="1843" y="11888"/>
                  <a:pt x="3263" y="9848"/>
                  <a:pt x="5010" y="9848"/>
                </a:cubicBezTo>
                <a:lnTo>
                  <a:pt x="6819" y="9848"/>
                </a:lnTo>
                <a:cubicBezTo>
                  <a:pt x="7232" y="9848"/>
                  <a:pt x="7597" y="10244"/>
                  <a:pt x="7708" y="10816"/>
                </a:cubicBezTo>
                <a:cubicBezTo>
                  <a:pt x="8406" y="14405"/>
                  <a:pt x="10701" y="17044"/>
                  <a:pt x="13419" y="17046"/>
                </a:cubicBezTo>
                <a:cubicBezTo>
                  <a:pt x="16139" y="17046"/>
                  <a:pt x="18435" y="14406"/>
                  <a:pt x="19134" y="10816"/>
                </a:cubicBezTo>
                <a:cubicBezTo>
                  <a:pt x="19245" y="10243"/>
                  <a:pt x="19609" y="9848"/>
                  <a:pt x="20023" y="9848"/>
                </a:cubicBezTo>
                <a:lnTo>
                  <a:pt x="21600" y="9848"/>
                </a:lnTo>
                <a:cubicBezTo>
                  <a:pt x="21600" y="9848"/>
                  <a:pt x="21600" y="7199"/>
                  <a:pt x="21600" y="7199"/>
                </a:cubicBezTo>
                <a:lnTo>
                  <a:pt x="20025" y="7199"/>
                </a:lnTo>
                <a:cubicBezTo>
                  <a:pt x="19611" y="7199"/>
                  <a:pt x="19247" y="6804"/>
                  <a:pt x="19137" y="6231"/>
                </a:cubicBezTo>
                <a:cubicBezTo>
                  <a:pt x="18867" y="4834"/>
                  <a:pt x="18351" y="3552"/>
                  <a:pt x="17618" y="2498"/>
                </a:cubicBezTo>
                <a:cubicBezTo>
                  <a:pt x="16498" y="887"/>
                  <a:pt x="15009" y="1"/>
                  <a:pt x="13421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7" name="Shape 437"/>
          <p:cNvSpPr/>
          <p:nvPr/>
        </p:nvSpPr>
        <p:spPr>
          <a:xfrm>
            <a:off x="5159748" y="2855790"/>
            <a:ext cx="335063" cy="335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00" y="20880"/>
                </a:moveTo>
                <a:cubicBezTo>
                  <a:pt x="16800" y="21541"/>
                  <a:pt x="17336" y="21600"/>
                  <a:pt x="18000" y="21600"/>
                </a:cubicBezTo>
                <a:cubicBezTo>
                  <a:pt x="18662" y="21600"/>
                  <a:pt x="19200" y="21541"/>
                  <a:pt x="19200" y="20880"/>
                </a:cubicBezTo>
                <a:lnTo>
                  <a:pt x="19200" y="18000"/>
                </a:lnTo>
                <a:lnTo>
                  <a:pt x="16800" y="18000"/>
                </a:lnTo>
                <a:cubicBezTo>
                  <a:pt x="16800" y="18000"/>
                  <a:pt x="16800" y="20880"/>
                  <a:pt x="16800" y="20880"/>
                </a:cubicBezTo>
                <a:close/>
                <a:moveTo>
                  <a:pt x="19200" y="720"/>
                </a:moveTo>
                <a:cubicBezTo>
                  <a:pt x="19200" y="56"/>
                  <a:pt x="18662" y="0"/>
                  <a:pt x="18000" y="0"/>
                </a:cubicBezTo>
                <a:cubicBezTo>
                  <a:pt x="17336" y="0"/>
                  <a:pt x="16800" y="56"/>
                  <a:pt x="16800" y="720"/>
                </a:cubicBezTo>
                <a:lnTo>
                  <a:pt x="16800" y="12000"/>
                </a:lnTo>
                <a:lnTo>
                  <a:pt x="19200" y="12000"/>
                </a:lnTo>
                <a:cubicBezTo>
                  <a:pt x="19200" y="12000"/>
                  <a:pt x="19200" y="720"/>
                  <a:pt x="19200" y="720"/>
                </a:cubicBezTo>
                <a:close/>
                <a:moveTo>
                  <a:pt x="9600" y="20880"/>
                </a:moveTo>
                <a:cubicBezTo>
                  <a:pt x="9600" y="21541"/>
                  <a:pt x="10136" y="21600"/>
                  <a:pt x="10800" y="21600"/>
                </a:cubicBezTo>
                <a:cubicBezTo>
                  <a:pt x="11462" y="21600"/>
                  <a:pt x="12000" y="21541"/>
                  <a:pt x="12000" y="20880"/>
                </a:cubicBez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20880"/>
                  <a:pt x="9600" y="20880"/>
                </a:cubicBezTo>
                <a:close/>
                <a:moveTo>
                  <a:pt x="12000" y="720"/>
                </a:moveTo>
                <a:cubicBezTo>
                  <a:pt x="12000" y="56"/>
                  <a:pt x="11462" y="0"/>
                  <a:pt x="10800" y="0"/>
                </a:cubicBezTo>
                <a:cubicBezTo>
                  <a:pt x="10136" y="0"/>
                  <a:pt x="9600" y="56"/>
                  <a:pt x="9600" y="720"/>
                </a:cubicBezTo>
                <a:lnTo>
                  <a:pt x="9600" y="4800"/>
                </a:lnTo>
                <a:lnTo>
                  <a:pt x="12000" y="4800"/>
                </a:lnTo>
                <a:cubicBezTo>
                  <a:pt x="12000" y="4800"/>
                  <a:pt x="12000" y="720"/>
                  <a:pt x="12000" y="720"/>
                </a:cubicBezTo>
                <a:close/>
                <a:moveTo>
                  <a:pt x="14400" y="7200"/>
                </a:moveTo>
                <a:cubicBezTo>
                  <a:pt x="14400" y="6538"/>
                  <a:pt x="14340" y="6000"/>
                  <a:pt x="13679" y="6000"/>
                </a:cubicBezTo>
                <a:lnTo>
                  <a:pt x="7919" y="6000"/>
                </a:lnTo>
                <a:cubicBezTo>
                  <a:pt x="7255" y="6000"/>
                  <a:pt x="7200" y="6538"/>
                  <a:pt x="7200" y="7200"/>
                </a:cubicBezTo>
                <a:lnTo>
                  <a:pt x="7200" y="8400"/>
                </a:lnTo>
                <a:cubicBezTo>
                  <a:pt x="7200" y="9064"/>
                  <a:pt x="7255" y="9600"/>
                  <a:pt x="7919" y="9600"/>
                </a:cubicBezTo>
                <a:lnTo>
                  <a:pt x="13680" y="9600"/>
                </a:lnTo>
                <a:cubicBezTo>
                  <a:pt x="14340" y="9600"/>
                  <a:pt x="14400" y="9064"/>
                  <a:pt x="14400" y="8400"/>
                </a:cubicBezTo>
                <a:cubicBezTo>
                  <a:pt x="14400" y="8400"/>
                  <a:pt x="14400" y="7200"/>
                  <a:pt x="14400" y="7200"/>
                </a:cubicBezTo>
                <a:close/>
                <a:moveTo>
                  <a:pt x="20879" y="13200"/>
                </a:moveTo>
                <a:lnTo>
                  <a:pt x="15118" y="13200"/>
                </a:lnTo>
                <a:cubicBezTo>
                  <a:pt x="14455" y="13200"/>
                  <a:pt x="14400" y="13738"/>
                  <a:pt x="14400" y="14400"/>
                </a:cubicBezTo>
                <a:lnTo>
                  <a:pt x="14400" y="15600"/>
                </a:lnTo>
                <a:cubicBezTo>
                  <a:pt x="14400" y="16264"/>
                  <a:pt x="14455" y="16800"/>
                  <a:pt x="15119" y="16800"/>
                </a:cubicBezTo>
                <a:lnTo>
                  <a:pt x="20880" y="16800"/>
                </a:lnTo>
                <a:cubicBezTo>
                  <a:pt x="21540" y="16800"/>
                  <a:pt x="21600" y="16264"/>
                  <a:pt x="21600" y="15600"/>
                </a:cubicBezTo>
                <a:lnTo>
                  <a:pt x="21600" y="14400"/>
                </a:lnTo>
                <a:cubicBezTo>
                  <a:pt x="21600" y="13738"/>
                  <a:pt x="21540" y="13200"/>
                  <a:pt x="20879" y="13200"/>
                </a:cubicBezTo>
                <a:close/>
                <a:moveTo>
                  <a:pt x="6479" y="12000"/>
                </a:moveTo>
                <a:lnTo>
                  <a:pt x="719" y="12000"/>
                </a:lnTo>
                <a:cubicBezTo>
                  <a:pt x="55" y="12000"/>
                  <a:pt x="0" y="12538"/>
                  <a:pt x="0" y="13200"/>
                </a:cubicBezTo>
                <a:lnTo>
                  <a:pt x="0" y="14400"/>
                </a:lnTo>
                <a:cubicBezTo>
                  <a:pt x="0" y="15064"/>
                  <a:pt x="55" y="15600"/>
                  <a:pt x="719" y="15600"/>
                </a:cubicBezTo>
                <a:lnTo>
                  <a:pt x="6480" y="15600"/>
                </a:lnTo>
                <a:cubicBezTo>
                  <a:pt x="7140" y="15600"/>
                  <a:pt x="7200" y="15064"/>
                  <a:pt x="7200" y="14400"/>
                </a:cubicBezTo>
                <a:lnTo>
                  <a:pt x="7200" y="13200"/>
                </a:lnTo>
                <a:cubicBezTo>
                  <a:pt x="7200" y="12538"/>
                  <a:pt x="7140" y="12000"/>
                  <a:pt x="6479" y="12000"/>
                </a:cubicBezTo>
                <a:close/>
                <a:moveTo>
                  <a:pt x="2400" y="20880"/>
                </a:moveTo>
                <a:cubicBezTo>
                  <a:pt x="2400" y="21541"/>
                  <a:pt x="2936" y="21600"/>
                  <a:pt x="3600" y="21600"/>
                </a:cubicBezTo>
                <a:cubicBezTo>
                  <a:pt x="4262" y="21600"/>
                  <a:pt x="4800" y="21541"/>
                  <a:pt x="4800" y="20880"/>
                </a:cubicBezTo>
                <a:lnTo>
                  <a:pt x="4800" y="16800"/>
                </a:lnTo>
                <a:lnTo>
                  <a:pt x="2400" y="16800"/>
                </a:lnTo>
                <a:cubicBezTo>
                  <a:pt x="2400" y="16800"/>
                  <a:pt x="2400" y="20880"/>
                  <a:pt x="2400" y="20880"/>
                </a:cubicBezTo>
                <a:close/>
                <a:moveTo>
                  <a:pt x="4800" y="720"/>
                </a:moveTo>
                <a:cubicBezTo>
                  <a:pt x="4800" y="56"/>
                  <a:pt x="4262" y="0"/>
                  <a:pt x="3600" y="0"/>
                </a:cubicBezTo>
                <a:cubicBezTo>
                  <a:pt x="2936" y="0"/>
                  <a:pt x="2400" y="56"/>
                  <a:pt x="2400" y="720"/>
                </a:cubicBezTo>
                <a:lnTo>
                  <a:pt x="2400" y="10800"/>
                </a:lnTo>
                <a:lnTo>
                  <a:pt x="4800" y="10800"/>
                </a:lnTo>
                <a:cubicBezTo>
                  <a:pt x="4800" y="10800"/>
                  <a:pt x="4800" y="720"/>
                  <a:pt x="4800" y="72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8" name="Shape 439"/>
          <p:cNvSpPr/>
          <p:nvPr/>
        </p:nvSpPr>
        <p:spPr>
          <a:xfrm>
            <a:off x="6127885" y="2533627"/>
            <a:ext cx="2262439" cy="970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9" y="0"/>
                </a:moveTo>
                <a:cubicBezTo>
                  <a:pt x="4265" y="0"/>
                  <a:pt x="2471" y="3346"/>
                  <a:pt x="1925" y="7895"/>
                </a:cubicBezTo>
                <a:cubicBezTo>
                  <a:pt x="1838" y="8621"/>
                  <a:pt x="1556" y="9122"/>
                  <a:pt x="1232" y="9122"/>
                </a:cubicBezTo>
                <a:lnTo>
                  <a:pt x="0" y="9122"/>
                </a:lnTo>
                <a:lnTo>
                  <a:pt x="0" y="12478"/>
                </a:lnTo>
                <a:lnTo>
                  <a:pt x="1232" y="12478"/>
                </a:lnTo>
                <a:cubicBezTo>
                  <a:pt x="1555" y="12478"/>
                  <a:pt x="1838" y="12980"/>
                  <a:pt x="1925" y="13705"/>
                </a:cubicBezTo>
                <a:cubicBezTo>
                  <a:pt x="2471" y="18253"/>
                  <a:pt x="4265" y="21599"/>
                  <a:pt x="6389" y="21600"/>
                </a:cubicBezTo>
                <a:cubicBezTo>
                  <a:pt x="8513" y="21600"/>
                  <a:pt x="10309" y="18255"/>
                  <a:pt x="10854" y="13705"/>
                </a:cubicBezTo>
                <a:cubicBezTo>
                  <a:pt x="10941" y="12981"/>
                  <a:pt x="11224" y="12478"/>
                  <a:pt x="11547" y="12478"/>
                </a:cubicBezTo>
                <a:cubicBezTo>
                  <a:pt x="11547" y="12478"/>
                  <a:pt x="21600" y="12478"/>
                  <a:pt x="21600" y="12478"/>
                </a:cubicBezTo>
                <a:lnTo>
                  <a:pt x="21600" y="9122"/>
                </a:lnTo>
                <a:lnTo>
                  <a:pt x="11549" y="9122"/>
                </a:lnTo>
                <a:cubicBezTo>
                  <a:pt x="11225" y="9122"/>
                  <a:pt x="10941" y="8622"/>
                  <a:pt x="10854" y="7895"/>
                </a:cubicBezTo>
                <a:cubicBezTo>
                  <a:pt x="10644" y="6124"/>
                  <a:pt x="10241" y="4500"/>
                  <a:pt x="9668" y="3165"/>
                </a:cubicBezTo>
                <a:cubicBezTo>
                  <a:pt x="8793" y="1124"/>
                  <a:pt x="7627" y="0"/>
                  <a:pt x="6389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sz="12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9" name="Shape 440"/>
          <p:cNvSpPr/>
          <p:nvPr/>
        </p:nvSpPr>
        <p:spPr>
          <a:xfrm>
            <a:off x="6531189" y="2876296"/>
            <a:ext cx="475896" cy="28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0" y="18000"/>
                </a:moveTo>
                <a:lnTo>
                  <a:pt x="21600" y="18000"/>
                </a:lnTo>
                <a:lnTo>
                  <a:pt x="21600" y="14400"/>
                </a:lnTo>
                <a:lnTo>
                  <a:pt x="18360" y="14400"/>
                </a:lnTo>
                <a:cubicBezTo>
                  <a:pt x="18360" y="14400"/>
                  <a:pt x="18360" y="18000"/>
                  <a:pt x="18360" y="18000"/>
                </a:cubicBezTo>
                <a:close/>
                <a:moveTo>
                  <a:pt x="18360" y="3600"/>
                </a:moveTo>
                <a:lnTo>
                  <a:pt x="18360" y="7200"/>
                </a:lnTo>
                <a:lnTo>
                  <a:pt x="21600" y="7200"/>
                </a:lnTo>
                <a:lnTo>
                  <a:pt x="21600" y="3600"/>
                </a:lnTo>
                <a:cubicBezTo>
                  <a:pt x="21600" y="3600"/>
                  <a:pt x="18360" y="3600"/>
                  <a:pt x="18360" y="3600"/>
                </a:cubicBezTo>
                <a:close/>
                <a:moveTo>
                  <a:pt x="13030" y="1262"/>
                </a:moveTo>
                <a:lnTo>
                  <a:pt x="10298" y="4678"/>
                </a:lnTo>
                <a:cubicBezTo>
                  <a:pt x="9923" y="5146"/>
                  <a:pt x="9467" y="5400"/>
                  <a:pt x="8998" y="5400"/>
                </a:cubicBezTo>
                <a:lnTo>
                  <a:pt x="6485" y="5400"/>
                </a:lnTo>
                <a:cubicBezTo>
                  <a:pt x="5886" y="5400"/>
                  <a:pt x="5400" y="6210"/>
                  <a:pt x="5400" y="7209"/>
                </a:cubicBezTo>
                <a:lnTo>
                  <a:pt x="5400" y="14393"/>
                </a:lnTo>
                <a:cubicBezTo>
                  <a:pt x="5400" y="15390"/>
                  <a:pt x="5886" y="16200"/>
                  <a:pt x="6485" y="16200"/>
                </a:cubicBezTo>
                <a:lnTo>
                  <a:pt x="8998" y="16200"/>
                </a:lnTo>
                <a:cubicBezTo>
                  <a:pt x="9467" y="16200"/>
                  <a:pt x="9923" y="16454"/>
                  <a:pt x="10298" y="16922"/>
                </a:cubicBezTo>
                <a:lnTo>
                  <a:pt x="13031" y="20338"/>
                </a:lnTo>
                <a:cubicBezTo>
                  <a:pt x="13686" y="21157"/>
                  <a:pt x="14483" y="21600"/>
                  <a:pt x="15302" y="21600"/>
                </a:cubicBezTo>
                <a:lnTo>
                  <a:pt x="17280" y="21600"/>
                </a:lnTo>
                <a:lnTo>
                  <a:pt x="17280" y="0"/>
                </a:lnTo>
                <a:lnTo>
                  <a:pt x="15302" y="0"/>
                </a:lnTo>
                <a:cubicBezTo>
                  <a:pt x="14483" y="0"/>
                  <a:pt x="13686" y="443"/>
                  <a:pt x="13030" y="1262"/>
                </a:cubicBezTo>
                <a:close/>
                <a:moveTo>
                  <a:pt x="0" y="18000"/>
                </a:moveTo>
                <a:lnTo>
                  <a:pt x="0" y="20697"/>
                </a:lnTo>
                <a:cubicBezTo>
                  <a:pt x="0" y="21195"/>
                  <a:pt x="243" y="21600"/>
                  <a:pt x="542" y="21600"/>
                </a:cubicBezTo>
                <a:lnTo>
                  <a:pt x="1619" y="21600"/>
                </a:lnTo>
                <a:cubicBezTo>
                  <a:pt x="1917" y="21600"/>
                  <a:pt x="2160" y="21195"/>
                  <a:pt x="2160" y="20697"/>
                </a:cubicBezTo>
                <a:lnTo>
                  <a:pt x="2160" y="18000"/>
                </a:lnTo>
                <a:cubicBezTo>
                  <a:pt x="2160" y="16274"/>
                  <a:pt x="3025" y="13909"/>
                  <a:pt x="4320" y="12998"/>
                </a:cubicBezTo>
                <a:lnTo>
                  <a:pt x="4320" y="9209"/>
                </a:lnTo>
                <a:cubicBezTo>
                  <a:pt x="1819" y="10174"/>
                  <a:pt x="0" y="14346"/>
                  <a:pt x="0" y="180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3" y="1174574"/>
            <a:ext cx="1697977" cy="233426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2632" y="1157264"/>
            <a:ext cx="1628895" cy="234517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3410" y="4544703"/>
            <a:ext cx="2767062" cy="1838943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943" y="4232657"/>
            <a:ext cx="3208563" cy="189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3"/>
          <p:cNvSpPr/>
          <p:nvPr/>
        </p:nvSpPr>
        <p:spPr>
          <a:xfrm>
            <a:off x="2428065" y="3989170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Rounded Rectangle 2"/>
          <p:cNvSpPr/>
          <p:nvPr/>
        </p:nvSpPr>
        <p:spPr>
          <a:xfrm>
            <a:off x="2428065" y="2098857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2613742" y="2282574"/>
            <a:ext cx="247570" cy="247570"/>
          </a:xfrm>
          <a:custGeom>
            <a:avLst/>
            <a:gdLst>
              <a:gd name="T0" fmla="*/ 357417 w 21600"/>
              <a:gd name="T1" fmla="*/ 0 h 21600"/>
              <a:gd name="T2" fmla="*/ 374086 w 21600"/>
              <a:gd name="T3" fmla="*/ 8396 h 21600"/>
              <a:gd name="T4" fmla="*/ 381000 w 21600"/>
              <a:gd name="T5" fmla="*/ 28504 h 21600"/>
              <a:gd name="T6" fmla="*/ 381000 w 21600"/>
              <a:gd name="T7" fmla="*/ 352496 h 21600"/>
              <a:gd name="T8" fmla="*/ 374086 w 21600"/>
              <a:gd name="T9" fmla="*/ 372551 h 21600"/>
              <a:gd name="T10" fmla="*/ 357417 w 21600"/>
              <a:gd name="T11" fmla="*/ 381000 h 21600"/>
              <a:gd name="T12" fmla="*/ 24183 w 21600"/>
              <a:gd name="T13" fmla="*/ 381000 h 21600"/>
              <a:gd name="T14" fmla="*/ 7250 w 21600"/>
              <a:gd name="T15" fmla="*/ 372551 h 21600"/>
              <a:gd name="T16" fmla="*/ 0 w 21600"/>
              <a:gd name="T17" fmla="*/ 352496 h 21600"/>
              <a:gd name="T18" fmla="*/ 0 w 21600"/>
              <a:gd name="T19" fmla="*/ 28504 h 21600"/>
              <a:gd name="T20" fmla="*/ 7250 w 21600"/>
              <a:gd name="T21" fmla="*/ 8396 h 21600"/>
              <a:gd name="T22" fmla="*/ 24183 w 21600"/>
              <a:gd name="T23" fmla="*/ 0 h 21600"/>
              <a:gd name="T24" fmla="*/ 357417 w 21600"/>
              <a:gd name="T25" fmla="*/ 0 h 21600"/>
              <a:gd name="T26" fmla="*/ 349356 w 21600"/>
              <a:gd name="T27" fmla="*/ 38135 h 21600"/>
              <a:gd name="T28" fmla="*/ 31821 w 21600"/>
              <a:gd name="T29" fmla="*/ 38135 h 21600"/>
              <a:gd name="T30" fmla="*/ 31821 w 21600"/>
              <a:gd name="T31" fmla="*/ 342759 h 21600"/>
              <a:gd name="T32" fmla="*/ 349356 w 21600"/>
              <a:gd name="T33" fmla="*/ 342759 h 21600"/>
              <a:gd name="T34" fmla="*/ 349356 w 21600"/>
              <a:gd name="T35" fmla="*/ 38135 h 21600"/>
              <a:gd name="T36" fmla="*/ 105445 w 21600"/>
              <a:gd name="T37" fmla="*/ 315507 h 21600"/>
              <a:gd name="T38" fmla="*/ 63482 w 21600"/>
              <a:gd name="T39" fmla="*/ 315507 h 21600"/>
              <a:gd name="T40" fmla="*/ 63482 w 21600"/>
              <a:gd name="T41" fmla="*/ 225496 h 21600"/>
              <a:gd name="T42" fmla="*/ 105445 w 21600"/>
              <a:gd name="T43" fmla="*/ 225496 h 21600"/>
              <a:gd name="T44" fmla="*/ 105445 w 21600"/>
              <a:gd name="T45" fmla="*/ 315507 h 21600"/>
              <a:gd name="T46" fmla="*/ 175719 w 21600"/>
              <a:gd name="T47" fmla="*/ 315507 h 21600"/>
              <a:gd name="T48" fmla="*/ 134161 w 21600"/>
              <a:gd name="T49" fmla="*/ 315507 h 21600"/>
              <a:gd name="T50" fmla="*/ 134161 w 21600"/>
              <a:gd name="T51" fmla="*/ 123014 h 21600"/>
              <a:gd name="T52" fmla="*/ 175719 w 21600"/>
              <a:gd name="T53" fmla="*/ 123014 h 21600"/>
              <a:gd name="T54" fmla="*/ 175719 w 21600"/>
              <a:gd name="T55" fmla="*/ 315507 h 21600"/>
              <a:gd name="T56" fmla="*/ 247262 w 21600"/>
              <a:gd name="T57" fmla="*/ 315507 h 21600"/>
              <a:gd name="T58" fmla="*/ 205281 w 21600"/>
              <a:gd name="T59" fmla="*/ 315507 h 21600"/>
              <a:gd name="T60" fmla="*/ 205281 w 21600"/>
              <a:gd name="T61" fmla="*/ 168663 h 21600"/>
              <a:gd name="T62" fmla="*/ 247262 w 21600"/>
              <a:gd name="T63" fmla="*/ 168663 h 21600"/>
              <a:gd name="T64" fmla="*/ 247262 w 21600"/>
              <a:gd name="T65" fmla="*/ 315507 h 21600"/>
              <a:gd name="T66" fmla="*/ 317518 w 21600"/>
              <a:gd name="T67" fmla="*/ 315507 h 21600"/>
              <a:gd name="T68" fmla="*/ 275555 w 21600"/>
              <a:gd name="T69" fmla="*/ 315507 h 21600"/>
              <a:gd name="T70" fmla="*/ 275555 w 21600"/>
              <a:gd name="T71" fmla="*/ 86783 h 21600"/>
              <a:gd name="T72" fmla="*/ 317518 w 21600"/>
              <a:gd name="T73" fmla="*/ 86783 h 21600"/>
              <a:gd name="T74" fmla="*/ 317518 w 21600"/>
              <a:gd name="T75" fmla="*/ 315507 h 21600"/>
              <a:gd name="T76" fmla="*/ 317518 w 21600"/>
              <a:gd name="T77" fmla="*/ 315507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6"/>
                </a:cubicBezTo>
                <a:cubicBezTo>
                  <a:pt x="21470" y="796"/>
                  <a:pt x="21600" y="1175"/>
                  <a:pt x="21600" y="1616"/>
                </a:cubicBezTo>
                <a:lnTo>
                  <a:pt x="21600" y="19984"/>
                </a:lnTo>
                <a:cubicBezTo>
                  <a:pt x="21600" y="20419"/>
                  <a:pt x="21470" y="20804"/>
                  <a:pt x="21208" y="21121"/>
                </a:cubicBezTo>
                <a:cubicBezTo>
                  <a:pt x="20946" y="21441"/>
                  <a:pt x="20631" y="21600"/>
                  <a:pt x="20263" y="21600"/>
                </a:cubicBezTo>
                <a:lnTo>
                  <a:pt x="1371" y="21600"/>
                </a:lnTo>
                <a:cubicBezTo>
                  <a:pt x="1004" y="21600"/>
                  <a:pt x="683" y="21441"/>
                  <a:pt x="411" y="21121"/>
                </a:cubicBezTo>
                <a:cubicBezTo>
                  <a:pt x="137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5"/>
                  <a:pt x="137" y="796"/>
                  <a:pt x="411" y="476"/>
                </a:cubicBezTo>
                <a:cubicBezTo>
                  <a:pt x="683" y="159"/>
                  <a:pt x="1004" y="0"/>
                  <a:pt x="1371" y="0"/>
                </a:cubicBezTo>
                <a:lnTo>
                  <a:pt x="20263" y="0"/>
                </a:lnTo>
                <a:close/>
                <a:moveTo>
                  <a:pt x="19806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6" y="19432"/>
                </a:lnTo>
                <a:lnTo>
                  <a:pt x="19806" y="2162"/>
                </a:lnTo>
                <a:close/>
                <a:moveTo>
                  <a:pt x="5978" y="17887"/>
                </a:moveTo>
                <a:lnTo>
                  <a:pt x="3599" y="17887"/>
                </a:lnTo>
                <a:lnTo>
                  <a:pt x="3599" y="12784"/>
                </a:lnTo>
                <a:lnTo>
                  <a:pt x="5978" y="12784"/>
                </a:lnTo>
                <a:lnTo>
                  <a:pt x="5978" y="17887"/>
                </a:lnTo>
                <a:close/>
                <a:moveTo>
                  <a:pt x="9962" y="17887"/>
                </a:moveTo>
                <a:lnTo>
                  <a:pt x="7606" y="17887"/>
                </a:lnTo>
                <a:lnTo>
                  <a:pt x="7606" y="6974"/>
                </a:lnTo>
                <a:lnTo>
                  <a:pt x="9962" y="6974"/>
                </a:lnTo>
                <a:lnTo>
                  <a:pt x="9962" y="17887"/>
                </a:lnTo>
                <a:close/>
                <a:moveTo>
                  <a:pt x="14018" y="17887"/>
                </a:moveTo>
                <a:lnTo>
                  <a:pt x="11638" y="17887"/>
                </a:lnTo>
                <a:lnTo>
                  <a:pt x="11638" y="9562"/>
                </a:lnTo>
                <a:lnTo>
                  <a:pt x="14018" y="9562"/>
                </a:lnTo>
                <a:lnTo>
                  <a:pt x="14018" y="17887"/>
                </a:lnTo>
                <a:close/>
                <a:moveTo>
                  <a:pt x="18001" y="17887"/>
                </a:moveTo>
                <a:lnTo>
                  <a:pt x="15622" y="17887"/>
                </a:lnTo>
                <a:lnTo>
                  <a:pt x="15622" y="4920"/>
                </a:lnTo>
                <a:lnTo>
                  <a:pt x="18001" y="4920"/>
                </a:lnTo>
                <a:lnTo>
                  <a:pt x="18001" y="17887"/>
                </a:lnTo>
                <a:close/>
                <a:moveTo>
                  <a:pt x="18001" y="17887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AutoShape 34"/>
          <p:cNvSpPr/>
          <p:nvPr/>
        </p:nvSpPr>
        <p:spPr bwMode="auto">
          <a:xfrm>
            <a:off x="2613742" y="4174847"/>
            <a:ext cx="247570" cy="247570"/>
          </a:xfrm>
          <a:custGeom>
            <a:avLst/>
            <a:gdLst>
              <a:gd name="T0" fmla="*/ 297621 w 21600"/>
              <a:gd name="T1" fmla="*/ 50288 h 21600"/>
              <a:gd name="T2" fmla="*/ 359040 w 21600"/>
              <a:gd name="T3" fmla="*/ 115200 h 21600"/>
              <a:gd name="T4" fmla="*/ 381000 w 21600"/>
              <a:gd name="T5" fmla="*/ 200078 h 21600"/>
              <a:gd name="T6" fmla="*/ 366095 w 21600"/>
              <a:gd name="T7" fmla="*/ 270369 h 21600"/>
              <a:gd name="T8" fmla="*/ 325138 w 21600"/>
              <a:gd name="T9" fmla="*/ 327872 h 21600"/>
              <a:gd name="T10" fmla="*/ 264319 w 21600"/>
              <a:gd name="T11" fmla="*/ 366783 h 21600"/>
              <a:gd name="T12" fmla="*/ 190077 w 21600"/>
              <a:gd name="T13" fmla="*/ 381000 h 21600"/>
              <a:gd name="T14" fmla="*/ 116152 w 21600"/>
              <a:gd name="T15" fmla="*/ 366783 h 21600"/>
              <a:gd name="T16" fmla="*/ 55757 w 21600"/>
              <a:gd name="T17" fmla="*/ 327872 h 21600"/>
              <a:gd name="T18" fmla="*/ 14905 w 21600"/>
              <a:gd name="T19" fmla="*/ 270369 h 21600"/>
              <a:gd name="T20" fmla="*/ 0 w 21600"/>
              <a:gd name="T21" fmla="*/ 200078 h 21600"/>
              <a:gd name="T22" fmla="*/ 21960 w 21600"/>
              <a:gd name="T23" fmla="*/ 115200 h 21600"/>
              <a:gd name="T24" fmla="*/ 83326 w 21600"/>
              <a:gd name="T25" fmla="*/ 50288 h 21600"/>
              <a:gd name="T26" fmla="*/ 90488 w 21600"/>
              <a:gd name="T27" fmla="*/ 48860 h 21600"/>
              <a:gd name="T28" fmla="*/ 96908 w 21600"/>
              <a:gd name="T29" fmla="*/ 52723 h 21600"/>
              <a:gd name="T30" fmla="*/ 119944 w 21600"/>
              <a:gd name="T31" fmla="*/ 84614 h 21600"/>
              <a:gd name="T32" fmla="*/ 121497 w 21600"/>
              <a:gd name="T33" fmla="*/ 91281 h 21600"/>
              <a:gd name="T34" fmla="*/ 117387 w 21600"/>
              <a:gd name="T35" fmla="*/ 97473 h 21600"/>
              <a:gd name="T36" fmla="*/ 75318 w 21600"/>
              <a:gd name="T37" fmla="*/ 141870 h 21600"/>
              <a:gd name="T38" fmla="*/ 60343 w 21600"/>
              <a:gd name="T39" fmla="*/ 200078 h 21600"/>
              <a:gd name="T40" fmla="*/ 70450 w 21600"/>
              <a:gd name="T41" fmla="*/ 248126 h 21600"/>
              <a:gd name="T42" fmla="*/ 98249 w 21600"/>
              <a:gd name="T43" fmla="*/ 287496 h 21600"/>
              <a:gd name="T44" fmla="*/ 139665 w 21600"/>
              <a:gd name="T45" fmla="*/ 313902 h 21600"/>
              <a:gd name="T46" fmla="*/ 190024 w 21600"/>
              <a:gd name="T47" fmla="*/ 323603 h 21600"/>
              <a:gd name="T48" fmla="*/ 240577 w 21600"/>
              <a:gd name="T49" fmla="*/ 313902 h 21600"/>
              <a:gd name="T50" fmla="*/ 282381 w 21600"/>
              <a:gd name="T51" fmla="*/ 287496 h 21600"/>
              <a:gd name="T52" fmla="*/ 310392 w 21600"/>
              <a:gd name="T53" fmla="*/ 248285 h 21600"/>
              <a:gd name="T54" fmla="*/ 320499 w 21600"/>
              <a:gd name="T55" fmla="*/ 200078 h 21600"/>
              <a:gd name="T56" fmla="*/ 305364 w 21600"/>
              <a:gd name="T57" fmla="*/ 141870 h 21600"/>
              <a:gd name="T58" fmla="*/ 263402 w 21600"/>
              <a:gd name="T59" fmla="*/ 97473 h 21600"/>
              <a:gd name="T60" fmla="*/ 259345 w 21600"/>
              <a:gd name="T61" fmla="*/ 91687 h 21600"/>
              <a:gd name="T62" fmla="*/ 260844 w 21600"/>
              <a:gd name="T63" fmla="*/ 84614 h 21600"/>
              <a:gd name="T64" fmla="*/ 283404 w 21600"/>
              <a:gd name="T65" fmla="*/ 52723 h 21600"/>
              <a:gd name="T66" fmla="*/ 289913 w 21600"/>
              <a:gd name="T67" fmla="*/ 49124 h 21600"/>
              <a:gd name="T68" fmla="*/ 297621 w 21600"/>
              <a:gd name="T69" fmla="*/ 50288 h 21600"/>
              <a:gd name="T70" fmla="*/ 170462 w 21600"/>
              <a:gd name="T71" fmla="*/ 190112 h 21600"/>
              <a:gd name="T72" fmla="*/ 163407 w 21600"/>
              <a:gd name="T73" fmla="*/ 187431 h 21600"/>
              <a:gd name="T74" fmla="*/ 160461 w 21600"/>
              <a:gd name="T75" fmla="*/ 180622 h 21600"/>
              <a:gd name="T76" fmla="*/ 160461 w 21600"/>
              <a:gd name="T77" fmla="*/ 9454 h 21600"/>
              <a:gd name="T78" fmla="*/ 163301 w 21600"/>
              <a:gd name="T79" fmla="*/ 2787 h 21600"/>
              <a:gd name="T80" fmla="*/ 170462 w 21600"/>
              <a:gd name="T81" fmla="*/ 0 h 21600"/>
              <a:gd name="T82" fmla="*/ 210644 w 21600"/>
              <a:gd name="T83" fmla="*/ 0 h 21600"/>
              <a:gd name="T84" fmla="*/ 217646 w 21600"/>
              <a:gd name="T85" fmla="*/ 2787 h 21600"/>
              <a:gd name="T86" fmla="*/ 220645 w 21600"/>
              <a:gd name="T87" fmla="*/ 9454 h 21600"/>
              <a:gd name="T88" fmla="*/ 220645 w 21600"/>
              <a:gd name="T89" fmla="*/ 180622 h 21600"/>
              <a:gd name="T90" fmla="*/ 217805 w 21600"/>
              <a:gd name="T91" fmla="*/ 187325 h 21600"/>
              <a:gd name="T92" fmla="*/ 210644 w 21600"/>
              <a:gd name="T93" fmla="*/ 190112 h 21600"/>
              <a:gd name="T94" fmla="*/ 170462 w 21600"/>
              <a:gd name="T95" fmla="*/ 190112 h 21600"/>
              <a:gd name="T96" fmla="*/ 170462 w 21600"/>
              <a:gd name="T97" fmla="*/ 190112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32857" y="3348308"/>
            <a:ext cx="2998913" cy="5659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严禁从建筑物顶部、窗口或其他孔洞处上下吊篮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948973" y="5746913"/>
            <a:ext cx="283925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无安全措施的情况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下不能在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女儿墙上从事作业活动。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4" name="Rounded Rectangle 44"/>
          <p:cNvSpPr/>
          <p:nvPr/>
        </p:nvSpPr>
        <p:spPr>
          <a:xfrm>
            <a:off x="5786538" y="3989170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5" name="Rounded Rectangle 41"/>
          <p:cNvSpPr/>
          <p:nvPr/>
        </p:nvSpPr>
        <p:spPr>
          <a:xfrm>
            <a:off x="5786538" y="2098857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6" name="AutoShape 82"/>
          <p:cNvSpPr/>
          <p:nvPr/>
        </p:nvSpPr>
        <p:spPr bwMode="auto">
          <a:xfrm>
            <a:off x="5972215" y="2284649"/>
            <a:ext cx="247570" cy="247570"/>
          </a:xfrm>
          <a:custGeom>
            <a:avLst/>
            <a:gdLst>
              <a:gd name="T0" fmla="*/ 202530 w 21600"/>
              <a:gd name="T1" fmla="*/ 375479 h 21600"/>
              <a:gd name="T2" fmla="*/ 190518 w 21600"/>
              <a:gd name="T3" fmla="*/ 381000 h 21600"/>
              <a:gd name="T4" fmla="*/ 178911 w 21600"/>
              <a:gd name="T5" fmla="*/ 375479 h 21600"/>
              <a:gd name="T6" fmla="*/ 48454 w 21600"/>
              <a:gd name="T7" fmla="*/ 229112 h 21600"/>
              <a:gd name="T8" fmla="*/ 40058 w 21600"/>
              <a:gd name="T9" fmla="*/ 219357 h 21600"/>
              <a:gd name="T10" fmla="*/ 23724 w 21600"/>
              <a:gd name="T11" fmla="*/ 194910 h 21600"/>
              <a:gd name="T12" fmla="*/ 7426 w 21600"/>
              <a:gd name="T13" fmla="*/ 159949 h 21600"/>
              <a:gd name="T14" fmla="*/ 0 w 21600"/>
              <a:gd name="T15" fmla="*/ 117828 h 21600"/>
              <a:gd name="T16" fmla="*/ 9102 w 21600"/>
              <a:gd name="T17" fmla="*/ 62600 h 21600"/>
              <a:gd name="T18" fmla="*/ 32861 w 21600"/>
              <a:gd name="T19" fmla="*/ 26141 h 21600"/>
              <a:gd name="T20" fmla="*/ 65987 w 21600"/>
              <a:gd name="T21" fmla="*/ 6085 h 21600"/>
              <a:gd name="T22" fmla="*/ 103434 w 21600"/>
              <a:gd name="T23" fmla="*/ 0 h 21600"/>
              <a:gd name="T24" fmla="*/ 129840 w 21600"/>
              <a:gd name="T25" fmla="*/ 5133 h 21600"/>
              <a:gd name="T26" fmla="*/ 154129 w 21600"/>
              <a:gd name="T27" fmla="*/ 17921 h 21600"/>
              <a:gd name="T28" fmla="*/ 174660 w 21600"/>
              <a:gd name="T29" fmla="*/ 34608 h 21600"/>
              <a:gd name="T30" fmla="*/ 190518 w 21600"/>
              <a:gd name="T31" fmla="*/ 50835 h 21600"/>
              <a:gd name="T32" fmla="*/ 206604 w 21600"/>
              <a:gd name="T33" fmla="*/ 34502 h 21600"/>
              <a:gd name="T34" fmla="*/ 227312 w 21600"/>
              <a:gd name="T35" fmla="*/ 17921 h 21600"/>
              <a:gd name="T36" fmla="*/ 251284 w 21600"/>
              <a:gd name="T37" fmla="*/ 5133 h 21600"/>
              <a:gd name="T38" fmla="*/ 278007 w 21600"/>
              <a:gd name="T39" fmla="*/ 0 h 21600"/>
              <a:gd name="T40" fmla="*/ 315013 w 21600"/>
              <a:gd name="T41" fmla="*/ 6068 h 21600"/>
              <a:gd name="T42" fmla="*/ 348139 w 21600"/>
              <a:gd name="T43" fmla="*/ 26141 h 21600"/>
              <a:gd name="T44" fmla="*/ 371898 w 21600"/>
              <a:gd name="T45" fmla="*/ 62600 h 21600"/>
              <a:gd name="T46" fmla="*/ 381000 w 21600"/>
              <a:gd name="T47" fmla="*/ 117828 h 21600"/>
              <a:gd name="T48" fmla="*/ 373715 w 21600"/>
              <a:gd name="T49" fmla="*/ 159949 h 21600"/>
              <a:gd name="T50" fmla="*/ 357540 w 21600"/>
              <a:gd name="T51" fmla="*/ 194910 h 21600"/>
              <a:gd name="T52" fmla="*/ 340819 w 21600"/>
              <a:gd name="T53" fmla="*/ 219357 h 21600"/>
              <a:gd name="T54" fmla="*/ 332599 w 21600"/>
              <a:gd name="T55" fmla="*/ 229623 h 21600"/>
              <a:gd name="T56" fmla="*/ 202530 w 21600"/>
              <a:gd name="T57" fmla="*/ 375479 h 21600"/>
              <a:gd name="T58" fmla="*/ 103434 w 21600"/>
              <a:gd name="T59" fmla="*/ 38206 h 21600"/>
              <a:gd name="T60" fmla="*/ 103434 w 21600"/>
              <a:gd name="T61" fmla="*/ 38206 h 21600"/>
              <a:gd name="T62" fmla="*/ 78969 w 21600"/>
              <a:gd name="T63" fmla="*/ 41381 h 21600"/>
              <a:gd name="T64" fmla="*/ 56480 w 21600"/>
              <a:gd name="T65" fmla="*/ 53340 h 21600"/>
              <a:gd name="T66" fmla="*/ 40058 w 21600"/>
              <a:gd name="T67" fmla="*/ 77382 h 21600"/>
              <a:gd name="T68" fmla="*/ 33831 w 21600"/>
              <a:gd name="T69" fmla="*/ 117828 h 21600"/>
              <a:gd name="T70" fmla="*/ 39705 w 21600"/>
              <a:gd name="T71" fmla="*/ 149049 h 21600"/>
              <a:gd name="T72" fmla="*/ 52687 w 21600"/>
              <a:gd name="T73" fmla="*/ 175842 h 21600"/>
              <a:gd name="T74" fmla="*/ 65987 w 21600"/>
              <a:gd name="T75" fmla="*/ 194804 h 21600"/>
              <a:gd name="T76" fmla="*/ 71896 w 21600"/>
              <a:gd name="T77" fmla="*/ 201683 h 21600"/>
              <a:gd name="T78" fmla="*/ 190518 w 21600"/>
              <a:gd name="T79" fmla="*/ 334980 h 21600"/>
              <a:gd name="T80" fmla="*/ 309104 w 21600"/>
              <a:gd name="T81" fmla="*/ 201683 h 21600"/>
              <a:gd name="T82" fmla="*/ 315278 w 21600"/>
              <a:gd name="T83" fmla="*/ 194804 h 21600"/>
              <a:gd name="T84" fmla="*/ 328489 w 21600"/>
              <a:gd name="T85" fmla="*/ 175842 h 21600"/>
              <a:gd name="T86" fmla="*/ 341383 w 21600"/>
              <a:gd name="T87" fmla="*/ 148890 h 21600"/>
              <a:gd name="T88" fmla="*/ 347222 w 21600"/>
              <a:gd name="T89" fmla="*/ 117828 h 21600"/>
              <a:gd name="T90" fmla="*/ 340942 w 21600"/>
              <a:gd name="T91" fmla="*/ 77488 h 21600"/>
              <a:gd name="T92" fmla="*/ 324556 w 21600"/>
              <a:gd name="T93" fmla="*/ 53340 h 21600"/>
              <a:gd name="T94" fmla="*/ 302031 w 21600"/>
              <a:gd name="T95" fmla="*/ 41381 h 21600"/>
              <a:gd name="T96" fmla="*/ 278007 w 21600"/>
              <a:gd name="T97" fmla="*/ 38206 h 21600"/>
              <a:gd name="T98" fmla="*/ 255305 w 21600"/>
              <a:gd name="T99" fmla="*/ 44221 h 21600"/>
              <a:gd name="T100" fmla="*/ 233627 w 21600"/>
              <a:gd name="T101" fmla="*/ 58914 h 21600"/>
              <a:gd name="T102" fmla="*/ 215477 w 21600"/>
              <a:gd name="T103" fmla="*/ 76588 h 21600"/>
              <a:gd name="T104" fmla="*/ 203641 w 21600"/>
              <a:gd name="T105" fmla="*/ 90893 h 21600"/>
              <a:gd name="T106" fmla="*/ 190518 w 21600"/>
              <a:gd name="T107" fmla="*/ 98249 h 21600"/>
              <a:gd name="T108" fmla="*/ 177624 w 21600"/>
              <a:gd name="T109" fmla="*/ 90893 h 21600"/>
              <a:gd name="T110" fmla="*/ 165664 w 21600"/>
              <a:gd name="T111" fmla="*/ 76447 h 21600"/>
              <a:gd name="T112" fmla="*/ 147373 w 21600"/>
              <a:gd name="T113" fmla="*/ 58914 h 21600"/>
              <a:gd name="T114" fmla="*/ 125695 w 21600"/>
              <a:gd name="T115" fmla="*/ 44221 h 21600"/>
              <a:gd name="T116" fmla="*/ 103434 w 21600"/>
              <a:gd name="T117" fmla="*/ 3820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11482" y="21287"/>
                </a:moveTo>
                <a:cubicBezTo>
                  <a:pt x="11277" y="21496"/>
                  <a:pt x="11047" y="21600"/>
                  <a:pt x="10801" y="21600"/>
                </a:cubicBezTo>
                <a:cubicBezTo>
                  <a:pt x="10538" y="21600"/>
                  <a:pt x="10318" y="21496"/>
                  <a:pt x="10143" y="21287"/>
                </a:cubicBezTo>
                <a:lnTo>
                  <a:pt x="2747" y="12989"/>
                </a:lnTo>
                <a:cubicBezTo>
                  <a:pt x="2714" y="12972"/>
                  <a:pt x="2556" y="12786"/>
                  <a:pt x="2271" y="12436"/>
                </a:cubicBezTo>
                <a:cubicBezTo>
                  <a:pt x="1988" y="12086"/>
                  <a:pt x="1678" y="11623"/>
                  <a:pt x="1345" y="11050"/>
                </a:cubicBezTo>
                <a:cubicBezTo>
                  <a:pt x="1009" y="10477"/>
                  <a:pt x="699" y="9819"/>
                  <a:pt x="421" y="9068"/>
                </a:cubicBezTo>
                <a:cubicBezTo>
                  <a:pt x="143" y="8326"/>
                  <a:pt x="0" y="7524"/>
                  <a:pt x="0" y="6680"/>
                </a:cubicBezTo>
                <a:cubicBezTo>
                  <a:pt x="0" y="5443"/>
                  <a:pt x="173" y="4401"/>
                  <a:pt x="516" y="3549"/>
                </a:cubicBezTo>
                <a:cubicBezTo>
                  <a:pt x="861" y="2696"/>
                  <a:pt x="1312" y="2007"/>
                  <a:pt x="1863" y="1482"/>
                </a:cubicBezTo>
                <a:cubicBezTo>
                  <a:pt x="2421" y="954"/>
                  <a:pt x="3047" y="576"/>
                  <a:pt x="3741" y="345"/>
                </a:cubicBezTo>
                <a:cubicBezTo>
                  <a:pt x="4437" y="116"/>
                  <a:pt x="5145" y="0"/>
                  <a:pt x="5864" y="0"/>
                </a:cubicBezTo>
                <a:cubicBezTo>
                  <a:pt x="6367" y="0"/>
                  <a:pt x="6865" y="99"/>
                  <a:pt x="7361" y="291"/>
                </a:cubicBezTo>
                <a:cubicBezTo>
                  <a:pt x="7857" y="486"/>
                  <a:pt x="8315" y="726"/>
                  <a:pt x="8738" y="1016"/>
                </a:cubicBezTo>
                <a:cubicBezTo>
                  <a:pt x="9161" y="1304"/>
                  <a:pt x="9552" y="1620"/>
                  <a:pt x="9902" y="1962"/>
                </a:cubicBezTo>
                <a:cubicBezTo>
                  <a:pt x="10253" y="2304"/>
                  <a:pt x="10553" y="2611"/>
                  <a:pt x="10801" y="2882"/>
                </a:cubicBezTo>
                <a:cubicBezTo>
                  <a:pt x="11047" y="2600"/>
                  <a:pt x="11350" y="2292"/>
                  <a:pt x="11713" y="1956"/>
                </a:cubicBezTo>
                <a:cubicBezTo>
                  <a:pt x="12071" y="1618"/>
                  <a:pt x="12464" y="1304"/>
                  <a:pt x="12887" y="1016"/>
                </a:cubicBezTo>
                <a:cubicBezTo>
                  <a:pt x="13313" y="726"/>
                  <a:pt x="13761" y="486"/>
                  <a:pt x="14246" y="291"/>
                </a:cubicBezTo>
                <a:cubicBezTo>
                  <a:pt x="14730" y="99"/>
                  <a:pt x="15235" y="0"/>
                  <a:pt x="15761" y="0"/>
                </a:cubicBezTo>
                <a:cubicBezTo>
                  <a:pt x="16465" y="0"/>
                  <a:pt x="17166" y="116"/>
                  <a:pt x="17859" y="344"/>
                </a:cubicBezTo>
                <a:cubicBezTo>
                  <a:pt x="18555" y="576"/>
                  <a:pt x="19179" y="954"/>
                  <a:pt x="19737" y="1482"/>
                </a:cubicBezTo>
                <a:cubicBezTo>
                  <a:pt x="20293" y="2007"/>
                  <a:pt x="20739" y="2696"/>
                  <a:pt x="21084" y="3549"/>
                </a:cubicBezTo>
                <a:cubicBezTo>
                  <a:pt x="21430" y="4401"/>
                  <a:pt x="21600" y="5443"/>
                  <a:pt x="21600" y="6680"/>
                </a:cubicBezTo>
                <a:cubicBezTo>
                  <a:pt x="21600" y="7524"/>
                  <a:pt x="21462" y="8326"/>
                  <a:pt x="21187" y="9068"/>
                </a:cubicBezTo>
                <a:cubicBezTo>
                  <a:pt x="20911" y="9819"/>
                  <a:pt x="20606" y="10477"/>
                  <a:pt x="20270" y="11050"/>
                </a:cubicBezTo>
                <a:cubicBezTo>
                  <a:pt x="19932" y="11623"/>
                  <a:pt x="19620" y="12086"/>
                  <a:pt x="19322" y="12436"/>
                </a:cubicBezTo>
                <a:cubicBezTo>
                  <a:pt x="19029" y="12786"/>
                  <a:pt x="18871" y="12981"/>
                  <a:pt x="18856" y="13018"/>
                </a:cubicBezTo>
                <a:lnTo>
                  <a:pt x="11482" y="21287"/>
                </a:lnTo>
                <a:close/>
                <a:moveTo>
                  <a:pt x="5864" y="2166"/>
                </a:moveTo>
                <a:lnTo>
                  <a:pt x="5864" y="2166"/>
                </a:lnTo>
                <a:cubicBezTo>
                  <a:pt x="5406" y="2166"/>
                  <a:pt x="4945" y="2225"/>
                  <a:pt x="4477" y="2346"/>
                </a:cubicBezTo>
                <a:cubicBezTo>
                  <a:pt x="4011" y="2468"/>
                  <a:pt x="3585" y="2696"/>
                  <a:pt x="3202" y="3024"/>
                </a:cubicBezTo>
                <a:cubicBezTo>
                  <a:pt x="2817" y="3351"/>
                  <a:pt x="2509" y="3806"/>
                  <a:pt x="2271" y="4387"/>
                </a:cubicBezTo>
                <a:cubicBezTo>
                  <a:pt x="2038" y="4969"/>
                  <a:pt x="1918" y="5734"/>
                  <a:pt x="1918" y="6680"/>
                </a:cubicBezTo>
                <a:cubicBezTo>
                  <a:pt x="1918" y="7290"/>
                  <a:pt x="2031" y="7880"/>
                  <a:pt x="2251" y="8450"/>
                </a:cubicBezTo>
                <a:cubicBezTo>
                  <a:pt x="2471" y="9017"/>
                  <a:pt x="2714" y="9523"/>
                  <a:pt x="2987" y="9969"/>
                </a:cubicBezTo>
                <a:cubicBezTo>
                  <a:pt x="3257" y="10415"/>
                  <a:pt x="3510" y="10773"/>
                  <a:pt x="3741" y="11044"/>
                </a:cubicBezTo>
                <a:lnTo>
                  <a:pt x="4076" y="11434"/>
                </a:lnTo>
                <a:lnTo>
                  <a:pt x="10801" y="18991"/>
                </a:lnTo>
                <a:lnTo>
                  <a:pt x="17524" y="11434"/>
                </a:lnTo>
                <a:lnTo>
                  <a:pt x="17874" y="11044"/>
                </a:lnTo>
                <a:cubicBezTo>
                  <a:pt x="18105" y="10773"/>
                  <a:pt x="18353" y="10415"/>
                  <a:pt x="18623" y="9969"/>
                </a:cubicBezTo>
                <a:cubicBezTo>
                  <a:pt x="18888" y="9523"/>
                  <a:pt x="19134" y="9014"/>
                  <a:pt x="19354" y="8441"/>
                </a:cubicBezTo>
                <a:cubicBezTo>
                  <a:pt x="19572" y="7871"/>
                  <a:pt x="19685" y="7284"/>
                  <a:pt x="19685" y="6680"/>
                </a:cubicBezTo>
                <a:cubicBezTo>
                  <a:pt x="19685" y="5743"/>
                  <a:pt x="19567" y="4980"/>
                  <a:pt x="19329" y="4393"/>
                </a:cubicBezTo>
                <a:cubicBezTo>
                  <a:pt x="19091" y="3809"/>
                  <a:pt x="18783" y="3351"/>
                  <a:pt x="18400" y="3024"/>
                </a:cubicBezTo>
                <a:cubicBezTo>
                  <a:pt x="18017" y="2696"/>
                  <a:pt x="17591" y="2468"/>
                  <a:pt x="17123" y="2346"/>
                </a:cubicBezTo>
                <a:cubicBezTo>
                  <a:pt x="16658" y="2225"/>
                  <a:pt x="16202" y="2166"/>
                  <a:pt x="15761" y="2166"/>
                </a:cubicBezTo>
                <a:cubicBezTo>
                  <a:pt x="15341" y="2166"/>
                  <a:pt x="14910" y="2279"/>
                  <a:pt x="14474" y="2507"/>
                </a:cubicBezTo>
                <a:cubicBezTo>
                  <a:pt x="14041" y="2739"/>
                  <a:pt x="13631" y="3015"/>
                  <a:pt x="13245" y="3340"/>
                </a:cubicBezTo>
                <a:cubicBezTo>
                  <a:pt x="12862" y="3665"/>
                  <a:pt x="12519" y="3998"/>
                  <a:pt x="12216" y="4342"/>
                </a:cubicBezTo>
                <a:cubicBezTo>
                  <a:pt x="11913" y="4684"/>
                  <a:pt x="11688" y="4952"/>
                  <a:pt x="11545" y="5153"/>
                </a:cubicBezTo>
                <a:cubicBezTo>
                  <a:pt x="11345" y="5429"/>
                  <a:pt x="11097" y="5570"/>
                  <a:pt x="10801" y="5570"/>
                </a:cubicBezTo>
                <a:cubicBezTo>
                  <a:pt x="10506" y="5570"/>
                  <a:pt x="10260" y="5429"/>
                  <a:pt x="10070" y="5153"/>
                </a:cubicBezTo>
                <a:cubicBezTo>
                  <a:pt x="9927" y="4944"/>
                  <a:pt x="9700" y="4673"/>
                  <a:pt x="9392" y="4334"/>
                </a:cubicBezTo>
                <a:cubicBezTo>
                  <a:pt x="9086" y="3995"/>
                  <a:pt x="8738" y="3665"/>
                  <a:pt x="8355" y="3340"/>
                </a:cubicBezTo>
                <a:cubicBezTo>
                  <a:pt x="7972" y="3016"/>
                  <a:pt x="7561" y="2739"/>
                  <a:pt x="7126" y="2507"/>
                </a:cubicBezTo>
                <a:cubicBezTo>
                  <a:pt x="6690" y="2278"/>
                  <a:pt x="6269" y="2166"/>
                  <a:pt x="5864" y="216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7" name="AutoShape 48"/>
          <p:cNvSpPr/>
          <p:nvPr/>
        </p:nvSpPr>
        <p:spPr bwMode="auto">
          <a:xfrm>
            <a:off x="5972215" y="4174847"/>
            <a:ext cx="247570" cy="247570"/>
          </a:xfrm>
          <a:custGeom>
            <a:avLst/>
            <a:gdLst>
              <a:gd name="T0" fmla="*/ 376343 w 21600"/>
              <a:gd name="T1" fmla="*/ 252836 h 21600"/>
              <a:gd name="T2" fmla="*/ 381000 w 21600"/>
              <a:gd name="T3" fmla="*/ 361668 h 21600"/>
              <a:gd name="T4" fmla="*/ 365284 w 21600"/>
              <a:gd name="T5" fmla="*/ 381000 h 21600"/>
              <a:gd name="T6" fmla="*/ 274532 w 21600"/>
              <a:gd name="T7" fmla="*/ 375461 h 21600"/>
              <a:gd name="T8" fmla="*/ 270157 w 21600"/>
              <a:gd name="T9" fmla="*/ 266629 h 21600"/>
              <a:gd name="T10" fmla="*/ 285715 w 21600"/>
              <a:gd name="T11" fmla="*/ 247297 h 21600"/>
              <a:gd name="T12" fmla="*/ 313778 w 21600"/>
              <a:gd name="T13" fmla="*/ 209356 h 21600"/>
              <a:gd name="T14" fmla="*/ 202371 w 21600"/>
              <a:gd name="T15" fmla="*/ 204646 h 21600"/>
              <a:gd name="T16" fmla="*/ 230258 w 21600"/>
              <a:gd name="T17" fmla="*/ 247297 h 21600"/>
              <a:gd name="T18" fmla="*/ 245974 w 21600"/>
              <a:gd name="T19" fmla="*/ 266629 h 21600"/>
              <a:gd name="T20" fmla="*/ 241318 w 21600"/>
              <a:gd name="T21" fmla="*/ 375461 h 21600"/>
              <a:gd name="T22" fmla="*/ 150689 w 21600"/>
              <a:gd name="T23" fmla="*/ 381000 h 21600"/>
              <a:gd name="T24" fmla="*/ 134973 w 21600"/>
              <a:gd name="T25" fmla="*/ 361668 h 21600"/>
              <a:gd name="T26" fmla="*/ 139594 w 21600"/>
              <a:gd name="T27" fmla="*/ 252836 h 21600"/>
              <a:gd name="T28" fmla="*/ 178576 w 21600"/>
              <a:gd name="T29" fmla="*/ 247297 h 21600"/>
              <a:gd name="T30" fmla="*/ 71543 w 21600"/>
              <a:gd name="T31" fmla="*/ 204646 h 21600"/>
              <a:gd name="T32" fmla="*/ 67398 w 21600"/>
              <a:gd name="T33" fmla="*/ 247297 h 21600"/>
              <a:gd name="T34" fmla="*/ 106786 w 21600"/>
              <a:gd name="T35" fmla="*/ 252836 h 21600"/>
              <a:gd name="T36" fmla="*/ 111407 w 21600"/>
              <a:gd name="T37" fmla="*/ 361668 h 21600"/>
              <a:gd name="T38" fmla="*/ 95285 w 21600"/>
              <a:gd name="T39" fmla="*/ 381000 h 21600"/>
              <a:gd name="T40" fmla="*/ 4621 w 21600"/>
              <a:gd name="T41" fmla="*/ 375461 h 21600"/>
              <a:gd name="T42" fmla="*/ 0 w 21600"/>
              <a:gd name="T43" fmla="*/ 266629 h 21600"/>
              <a:gd name="T44" fmla="*/ 16104 w 21600"/>
              <a:gd name="T45" fmla="*/ 247297 h 21600"/>
              <a:gd name="T46" fmla="*/ 43603 w 21600"/>
              <a:gd name="T47" fmla="*/ 209356 h 21600"/>
              <a:gd name="T48" fmla="*/ 71508 w 21600"/>
              <a:gd name="T49" fmla="*/ 176354 h 21600"/>
              <a:gd name="T50" fmla="*/ 178541 w 21600"/>
              <a:gd name="T51" fmla="*/ 133191 h 21600"/>
              <a:gd name="T52" fmla="*/ 139559 w 21600"/>
              <a:gd name="T53" fmla="*/ 127847 h 21600"/>
              <a:gd name="T54" fmla="*/ 134938 w 21600"/>
              <a:gd name="T55" fmla="*/ 18803 h 21600"/>
              <a:gd name="T56" fmla="*/ 150654 w 21600"/>
              <a:gd name="T57" fmla="*/ 0 h 21600"/>
              <a:gd name="T58" fmla="*/ 241282 w 21600"/>
              <a:gd name="T59" fmla="*/ 5539 h 21600"/>
              <a:gd name="T60" fmla="*/ 245939 w 21600"/>
              <a:gd name="T61" fmla="*/ 114371 h 21600"/>
              <a:gd name="T62" fmla="*/ 230223 w 21600"/>
              <a:gd name="T63" fmla="*/ 133191 h 21600"/>
              <a:gd name="T64" fmla="*/ 202336 w 21600"/>
              <a:gd name="T65" fmla="*/ 176354 h 21600"/>
              <a:gd name="T66" fmla="*/ 329018 w 21600"/>
              <a:gd name="T67" fmla="*/ 185896 h 21600"/>
              <a:gd name="T68" fmla="*/ 337308 w 21600"/>
              <a:gd name="T69" fmla="*/ 247297 h 21600"/>
              <a:gd name="T70" fmla="*/ 365284 w 21600"/>
              <a:gd name="T71" fmla="*/ 247297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54074" y="5790455"/>
            <a:ext cx="1312880" cy="5659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严禁作为垂直运输设备使用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2" name="Rounded Rectangle 45"/>
          <p:cNvSpPr/>
          <p:nvPr/>
        </p:nvSpPr>
        <p:spPr>
          <a:xfrm>
            <a:off x="9145011" y="3989170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3" name="Rounded Rectangle 42"/>
          <p:cNvSpPr/>
          <p:nvPr/>
        </p:nvSpPr>
        <p:spPr>
          <a:xfrm>
            <a:off x="9145011" y="2098857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4" name="AutoShape 40"/>
          <p:cNvSpPr/>
          <p:nvPr/>
        </p:nvSpPr>
        <p:spPr bwMode="auto">
          <a:xfrm>
            <a:off x="9330688" y="2282574"/>
            <a:ext cx="247570" cy="247570"/>
          </a:xfrm>
          <a:custGeom>
            <a:avLst/>
            <a:gdLst>
              <a:gd name="T0" fmla="*/ 379607 w 21600"/>
              <a:gd name="T1" fmla="*/ 340907 h 21600"/>
              <a:gd name="T2" fmla="*/ 381000 w 21600"/>
              <a:gd name="T3" fmla="*/ 347080 h 21600"/>
              <a:gd name="T4" fmla="*/ 375267 w 21600"/>
              <a:gd name="T5" fmla="*/ 360945 h 21600"/>
              <a:gd name="T6" fmla="*/ 361438 w 21600"/>
              <a:gd name="T7" fmla="*/ 374562 h 21600"/>
              <a:gd name="T8" fmla="*/ 347857 w 21600"/>
              <a:gd name="T9" fmla="*/ 380541 h 21600"/>
              <a:gd name="T10" fmla="*/ 346851 w 21600"/>
              <a:gd name="T11" fmla="*/ 380541 h 21600"/>
              <a:gd name="T12" fmla="*/ 332775 w 21600"/>
              <a:gd name="T13" fmla="*/ 373115 h 21600"/>
              <a:gd name="T14" fmla="*/ 224014 w 21600"/>
              <a:gd name="T15" fmla="*/ 233239 h 21600"/>
              <a:gd name="T16" fmla="*/ 187378 w 21600"/>
              <a:gd name="T17" fmla="*/ 263313 h 21600"/>
              <a:gd name="T18" fmla="*/ 155028 w 21600"/>
              <a:gd name="T19" fmla="*/ 285556 h 21600"/>
              <a:gd name="T20" fmla="*/ 163371 w 21600"/>
              <a:gd name="T21" fmla="*/ 352566 h 21600"/>
              <a:gd name="T22" fmla="*/ 163371 w 21600"/>
              <a:gd name="T23" fmla="*/ 354965 h 21600"/>
              <a:gd name="T24" fmla="*/ 158133 w 21600"/>
              <a:gd name="T25" fmla="*/ 368141 h 21600"/>
              <a:gd name="T26" fmla="*/ 150742 w 21600"/>
              <a:gd name="T27" fmla="*/ 375514 h 21600"/>
              <a:gd name="T28" fmla="*/ 136913 w 21600"/>
              <a:gd name="T29" fmla="*/ 381000 h 21600"/>
              <a:gd name="T30" fmla="*/ 135925 w 21600"/>
              <a:gd name="T31" fmla="*/ 381000 h 21600"/>
              <a:gd name="T32" fmla="*/ 121849 w 21600"/>
              <a:gd name="T33" fmla="*/ 373574 h 21600"/>
              <a:gd name="T34" fmla="*/ 72884 w 21600"/>
              <a:gd name="T35" fmla="*/ 308698 h 21600"/>
              <a:gd name="T36" fmla="*/ 7391 w 21600"/>
              <a:gd name="T37" fmla="*/ 259221 h 21600"/>
              <a:gd name="T38" fmla="*/ 0 w 21600"/>
              <a:gd name="T39" fmla="*/ 244916 h 21600"/>
              <a:gd name="T40" fmla="*/ 0 w 21600"/>
              <a:gd name="T41" fmla="*/ 244016 h 21600"/>
              <a:gd name="T42" fmla="*/ 5486 w 21600"/>
              <a:gd name="T43" fmla="*/ 230346 h 21600"/>
              <a:gd name="T44" fmla="*/ 12629 w 21600"/>
              <a:gd name="T45" fmla="*/ 223467 h 21600"/>
              <a:gd name="T46" fmla="*/ 26053 w 21600"/>
              <a:gd name="T47" fmla="*/ 217682 h 21600"/>
              <a:gd name="T48" fmla="*/ 28452 w 21600"/>
              <a:gd name="T49" fmla="*/ 218175 h 21600"/>
              <a:gd name="T50" fmla="*/ 95391 w 21600"/>
              <a:gd name="T51" fmla="*/ 225813 h 21600"/>
              <a:gd name="T52" fmla="*/ 117704 w 21600"/>
              <a:gd name="T53" fmla="*/ 193746 h 21600"/>
              <a:gd name="T54" fmla="*/ 147743 w 21600"/>
              <a:gd name="T55" fmla="*/ 157533 h 21600"/>
              <a:gd name="T56" fmla="*/ 8431 w 21600"/>
              <a:gd name="T57" fmla="*/ 48472 h 21600"/>
              <a:gd name="T58" fmla="*/ 1041 w 21600"/>
              <a:gd name="T59" fmla="*/ 34413 h 21600"/>
              <a:gd name="T60" fmla="*/ 1041 w 21600"/>
              <a:gd name="T61" fmla="*/ 33408 h 21600"/>
              <a:gd name="T62" fmla="*/ 6544 w 21600"/>
              <a:gd name="T63" fmla="*/ 19597 h 21600"/>
              <a:gd name="T64" fmla="*/ 20108 w 21600"/>
              <a:gd name="T65" fmla="*/ 5927 h 21600"/>
              <a:gd name="T66" fmla="*/ 33690 w 21600"/>
              <a:gd name="T67" fmla="*/ 441 h 21600"/>
              <a:gd name="T68" fmla="*/ 36830 w 21600"/>
              <a:gd name="T69" fmla="*/ 441 h 21600"/>
              <a:gd name="T70" fmla="*/ 40040 w 21600"/>
              <a:gd name="T71" fmla="*/ 1393 h 21600"/>
              <a:gd name="T72" fmla="*/ 231898 w 21600"/>
              <a:gd name="T73" fmla="*/ 71367 h 21600"/>
              <a:gd name="T74" fmla="*/ 267988 w 21600"/>
              <a:gd name="T75" fmla="*/ 35807 h 21600"/>
              <a:gd name="T76" fmla="*/ 306476 w 21600"/>
              <a:gd name="T77" fmla="*/ 9525 h 21600"/>
              <a:gd name="T78" fmla="*/ 346357 w 21600"/>
              <a:gd name="T79" fmla="*/ 0 h 21600"/>
              <a:gd name="T80" fmla="*/ 372410 w 21600"/>
              <a:gd name="T81" fmla="*/ 8819 h 21600"/>
              <a:gd name="T82" fmla="*/ 379095 w 21600"/>
              <a:gd name="T83" fmla="*/ 19844 h 21600"/>
              <a:gd name="T84" fmla="*/ 381000 w 21600"/>
              <a:gd name="T85" fmla="*/ 34802 h 21600"/>
              <a:gd name="T86" fmla="*/ 371757 w 21600"/>
              <a:gd name="T87" fmla="*/ 74701 h 21600"/>
              <a:gd name="T88" fmla="*/ 345405 w 21600"/>
              <a:gd name="T89" fmla="*/ 112907 h 21600"/>
              <a:gd name="T90" fmla="*/ 309527 w 21600"/>
              <a:gd name="T91" fmla="*/ 149154 h 21600"/>
              <a:gd name="T92" fmla="*/ 379607 w 21600"/>
              <a:gd name="T93" fmla="*/ 340907 h 21600"/>
              <a:gd name="T94" fmla="*/ 379607 w 21600"/>
              <a:gd name="T95" fmla="*/ 340907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5" name="AutoShape 44"/>
          <p:cNvSpPr/>
          <p:nvPr/>
        </p:nvSpPr>
        <p:spPr bwMode="auto">
          <a:xfrm>
            <a:off x="9330688" y="4174847"/>
            <a:ext cx="247570" cy="247570"/>
          </a:xfrm>
          <a:custGeom>
            <a:avLst/>
            <a:gdLst>
              <a:gd name="T0" fmla="*/ 379123 w 21514"/>
              <a:gd name="T1" fmla="*/ 376923 h 21589"/>
              <a:gd name="T2" fmla="*/ 369011 w 21514"/>
              <a:gd name="T3" fmla="*/ 379553 h 21589"/>
              <a:gd name="T4" fmla="*/ 235446 w 21514"/>
              <a:gd name="T5" fmla="*/ 341928 h 21589"/>
              <a:gd name="T6" fmla="*/ 173304 w 21514"/>
              <a:gd name="T7" fmla="*/ 365770 h 21589"/>
              <a:gd name="T8" fmla="*/ 129137 w 21514"/>
              <a:gd name="T9" fmla="*/ 316744 h 21589"/>
              <a:gd name="T10" fmla="*/ 70767 w 21514"/>
              <a:gd name="T11" fmla="*/ 209216 h 21589"/>
              <a:gd name="T12" fmla="*/ 17550 w 21514"/>
              <a:gd name="T13" fmla="*/ 207274 h 21589"/>
              <a:gd name="T14" fmla="*/ 460 w 21514"/>
              <a:gd name="T15" fmla="*/ 147289 h 21589"/>
              <a:gd name="T16" fmla="*/ 29291 w 21514"/>
              <a:gd name="T17" fmla="*/ 64362 h 21589"/>
              <a:gd name="T18" fmla="*/ 87113 w 21514"/>
              <a:gd name="T19" fmla="*/ 7077 h 21589"/>
              <a:gd name="T20" fmla="*/ 140134 w 21514"/>
              <a:gd name="T21" fmla="*/ 9512 h 21589"/>
              <a:gd name="T22" fmla="*/ 157206 w 21514"/>
              <a:gd name="T23" fmla="*/ 70486 h 21589"/>
              <a:gd name="T24" fmla="*/ 259673 w 21514"/>
              <a:gd name="T25" fmla="*/ 106734 h 21589"/>
              <a:gd name="T26" fmla="*/ 311402 w 21514"/>
              <a:gd name="T27" fmla="*/ 143813 h 21589"/>
              <a:gd name="T28" fmla="*/ 309985 w 21514"/>
              <a:gd name="T29" fmla="*/ 221869 h 21589"/>
              <a:gd name="T30" fmla="*/ 378308 w 21514"/>
              <a:gd name="T31" fmla="*/ 364270 h 21589"/>
              <a:gd name="T32" fmla="*/ 46930 w 21514"/>
              <a:gd name="T33" fmla="*/ 179002 h 21589"/>
              <a:gd name="T34" fmla="*/ 74096 w 21514"/>
              <a:gd name="T35" fmla="*/ 163825 h 21589"/>
              <a:gd name="T36" fmla="*/ 101723 w 21514"/>
              <a:gd name="T37" fmla="*/ 129130 h 21589"/>
              <a:gd name="T38" fmla="*/ 100094 w 21514"/>
              <a:gd name="T39" fmla="*/ 115594 h 21589"/>
              <a:gd name="T40" fmla="*/ 88565 w 21514"/>
              <a:gd name="T41" fmla="*/ 117429 h 21589"/>
              <a:gd name="T42" fmla="*/ 46877 w 21514"/>
              <a:gd name="T43" fmla="*/ 159837 h 21589"/>
              <a:gd name="T44" fmla="*/ 35348 w 21514"/>
              <a:gd name="T45" fmla="*/ 161778 h 21589"/>
              <a:gd name="T46" fmla="*/ 36960 w 21514"/>
              <a:gd name="T47" fmla="*/ 175561 h 21589"/>
              <a:gd name="T48" fmla="*/ 169196 w 21514"/>
              <a:gd name="T49" fmla="*/ 260447 h 21589"/>
              <a:gd name="T50" fmla="*/ 177289 w 21514"/>
              <a:gd name="T51" fmla="*/ 249382 h 21589"/>
              <a:gd name="T52" fmla="*/ 105282 w 21514"/>
              <a:gd name="T53" fmla="*/ 181791 h 21589"/>
              <a:gd name="T54" fmla="*/ 92390 w 21514"/>
              <a:gd name="T55" fmla="*/ 193933 h 21589"/>
              <a:gd name="T56" fmla="*/ 254201 w 21514"/>
              <a:gd name="T57" fmla="*/ 265212 h 21589"/>
              <a:gd name="T58" fmla="*/ 252625 w 21514"/>
              <a:gd name="T59" fmla="*/ 252082 h 21589"/>
              <a:gd name="T60" fmla="*/ 241716 w 21514"/>
              <a:gd name="T61" fmla="*/ 254024 h 21589"/>
              <a:gd name="T62" fmla="*/ 202383 w 21514"/>
              <a:gd name="T63" fmla="*/ 299608 h 21589"/>
              <a:gd name="T64" fmla="*/ 177324 w 21514"/>
              <a:gd name="T65" fmla="*/ 307126 h 21589"/>
              <a:gd name="T66" fmla="*/ 166468 w 21514"/>
              <a:gd name="T67" fmla="*/ 309773 h 21589"/>
              <a:gd name="T68" fmla="*/ 168044 w 21514"/>
              <a:gd name="T69" fmla="*/ 322850 h 21589"/>
              <a:gd name="T70" fmla="*/ 199319 w 21514"/>
              <a:gd name="T71" fmla="*/ 323256 h 21589"/>
              <a:gd name="T72" fmla="*/ 236934 w 21514"/>
              <a:gd name="T73" fmla="*/ 289408 h 21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514" h="21589">
                <a:moveTo>
                  <a:pt x="21362" y="20641"/>
                </a:moveTo>
                <a:cubicBezTo>
                  <a:pt x="21549" y="20867"/>
                  <a:pt x="21563" y="21109"/>
                  <a:pt x="21408" y="21358"/>
                </a:cubicBezTo>
                <a:cubicBezTo>
                  <a:pt x="21319" y="21502"/>
                  <a:pt x="21195" y="21578"/>
                  <a:pt x="21038" y="21589"/>
                </a:cubicBezTo>
                <a:cubicBezTo>
                  <a:pt x="20963" y="21589"/>
                  <a:pt x="20895" y="21561"/>
                  <a:pt x="20837" y="21507"/>
                </a:cubicBezTo>
                <a:lnTo>
                  <a:pt x="15038" y="17553"/>
                </a:lnTo>
                <a:cubicBezTo>
                  <a:pt x="14487" y="18272"/>
                  <a:pt x="13904" y="18878"/>
                  <a:pt x="13295" y="19375"/>
                </a:cubicBezTo>
                <a:cubicBezTo>
                  <a:pt x="12686" y="19871"/>
                  <a:pt x="12082" y="20235"/>
                  <a:pt x="11482" y="20461"/>
                </a:cubicBezTo>
                <a:cubicBezTo>
                  <a:pt x="10887" y="20692"/>
                  <a:pt x="10320" y="20780"/>
                  <a:pt x="9786" y="20726"/>
                </a:cubicBezTo>
                <a:cubicBezTo>
                  <a:pt x="9250" y="20670"/>
                  <a:pt x="8774" y="20461"/>
                  <a:pt x="8355" y="20091"/>
                </a:cubicBezTo>
                <a:cubicBezTo>
                  <a:pt x="7788" y="19595"/>
                  <a:pt x="7432" y="18884"/>
                  <a:pt x="7292" y="17948"/>
                </a:cubicBezTo>
                <a:cubicBezTo>
                  <a:pt x="7149" y="17017"/>
                  <a:pt x="7182" y="15993"/>
                  <a:pt x="7393" y="14862"/>
                </a:cubicBezTo>
                <a:lnTo>
                  <a:pt x="3996" y="11855"/>
                </a:lnTo>
                <a:cubicBezTo>
                  <a:pt x="3427" y="12151"/>
                  <a:pt x="2884" y="12295"/>
                  <a:pt x="2366" y="12284"/>
                </a:cubicBezTo>
                <a:cubicBezTo>
                  <a:pt x="1844" y="12278"/>
                  <a:pt x="1387" y="12098"/>
                  <a:pt x="991" y="11745"/>
                </a:cubicBezTo>
                <a:cubicBezTo>
                  <a:pt x="609" y="11393"/>
                  <a:pt x="340" y="10924"/>
                  <a:pt x="178" y="10335"/>
                </a:cubicBezTo>
                <a:cubicBezTo>
                  <a:pt x="17" y="9745"/>
                  <a:pt x="-37" y="9085"/>
                  <a:pt x="26" y="8346"/>
                </a:cubicBezTo>
                <a:cubicBezTo>
                  <a:pt x="87" y="7607"/>
                  <a:pt x="253" y="6832"/>
                  <a:pt x="532" y="6022"/>
                </a:cubicBezTo>
                <a:cubicBezTo>
                  <a:pt x="809" y="5213"/>
                  <a:pt x="1181" y="4417"/>
                  <a:pt x="1654" y="3647"/>
                </a:cubicBezTo>
                <a:cubicBezTo>
                  <a:pt x="2125" y="2869"/>
                  <a:pt x="2645" y="2209"/>
                  <a:pt x="3214" y="1653"/>
                </a:cubicBezTo>
                <a:cubicBezTo>
                  <a:pt x="3781" y="1100"/>
                  <a:pt x="4348" y="683"/>
                  <a:pt x="4919" y="401"/>
                </a:cubicBezTo>
                <a:cubicBezTo>
                  <a:pt x="5486" y="127"/>
                  <a:pt x="6032" y="-11"/>
                  <a:pt x="6549" y="0"/>
                </a:cubicBezTo>
                <a:cubicBezTo>
                  <a:pt x="7069" y="6"/>
                  <a:pt x="7524" y="186"/>
                  <a:pt x="7913" y="539"/>
                </a:cubicBezTo>
                <a:cubicBezTo>
                  <a:pt x="8308" y="909"/>
                  <a:pt x="8582" y="1394"/>
                  <a:pt x="8737" y="1989"/>
                </a:cubicBezTo>
                <a:cubicBezTo>
                  <a:pt x="8889" y="2590"/>
                  <a:pt x="8936" y="3255"/>
                  <a:pt x="8877" y="3994"/>
                </a:cubicBezTo>
                <a:lnTo>
                  <a:pt x="12253" y="7035"/>
                </a:lnTo>
                <a:cubicBezTo>
                  <a:pt x="13082" y="6468"/>
                  <a:pt x="13885" y="6138"/>
                  <a:pt x="14663" y="6048"/>
                </a:cubicBezTo>
                <a:cubicBezTo>
                  <a:pt x="15440" y="5960"/>
                  <a:pt x="16113" y="6169"/>
                  <a:pt x="16679" y="6682"/>
                </a:cubicBezTo>
                <a:cubicBezTo>
                  <a:pt x="17092" y="7052"/>
                  <a:pt x="17391" y="7543"/>
                  <a:pt x="17584" y="8149"/>
                </a:cubicBezTo>
                <a:cubicBezTo>
                  <a:pt x="17773" y="8753"/>
                  <a:pt x="17860" y="9432"/>
                  <a:pt x="17846" y="10180"/>
                </a:cubicBezTo>
                <a:cubicBezTo>
                  <a:pt x="17829" y="10930"/>
                  <a:pt x="17717" y="11723"/>
                  <a:pt x="17504" y="12572"/>
                </a:cubicBezTo>
                <a:cubicBezTo>
                  <a:pt x="17291" y="13415"/>
                  <a:pt x="16979" y="14264"/>
                  <a:pt x="16569" y="15110"/>
                </a:cubicBezTo>
                <a:lnTo>
                  <a:pt x="21362" y="20641"/>
                </a:lnTo>
                <a:close/>
                <a:moveTo>
                  <a:pt x="2087" y="9948"/>
                </a:moveTo>
                <a:cubicBezTo>
                  <a:pt x="2244" y="10075"/>
                  <a:pt x="2432" y="10143"/>
                  <a:pt x="2650" y="10143"/>
                </a:cubicBezTo>
                <a:cubicBezTo>
                  <a:pt x="2881" y="10143"/>
                  <a:pt x="3125" y="10058"/>
                  <a:pt x="3383" y="9906"/>
                </a:cubicBezTo>
                <a:cubicBezTo>
                  <a:pt x="3638" y="9745"/>
                  <a:pt x="3907" y="9537"/>
                  <a:pt x="4184" y="9283"/>
                </a:cubicBezTo>
                <a:cubicBezTo>
                  <a:pt x="4460" y="9023"/>
                  <a:pt x="4732" y="8727"/>
                  <a:pt x="4999" y="8386"/>
                </a:cubicBezTo>
                <a:cubicBezTo>
                  <a:pt x="5263" y="8042"/>
                  <a:pt x="5512" y="7684"/>
                  <a:pt x="5744" y="7317"/>
                </a:cubicBezTo>
                <a:cubicBezTo>
                  <a:pt x="5814" y="7190"/>
                  <a:pt x="5844" y="7052"/>
                  <a:pt x="5821" y="6902"/>
                </a:cubicBezTo>
                <a:cubicBezTo>
                  <a:pt x="5797" y="6758"/>
                  <a:pt x="5744" y="6637"/>
                  <a:pt x="5652" y="6550"/>
                </a:cubicBezTo>
                <a:cubicBezTo>
                  <a:pt x="5549" y="6457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8" y="7590"/>
                  <a:pt x="3903" y="8236"/>
                  <a:pt x="3455" y="8589"/>
                </a:cubicBezTo>
                <a:cubicBezTo>
                  <a:pt x="3006" y="8936"/>
                  <a:pt x="2736" y="9094"/>
                  <a:pt x="2647" y="9057"/>
                </a:cubicBezTo>
                <a:cubicBezTo>
                  <a:pt x="2542" y="8970"/>
                  <a:pt x="2425" y="8936"/>
                  <a:pt x="2298" y="8964"/>
                </a:cubicBezTo>
                <a:cubicBezTo>
                  <a:pt x="2172" y="8989"/>
                  <a:pt x="2071" y="9057"/>
                  <a:pt x="1996" y="9167"/>
                </a:cubicBezTo>
                <a:cubicBezTo>
                  <a:pt x="1923" y="9294"/>
                  <a:pt x="1895" y="9432"/>
                  <a:pt x="1919" y="9579"/>
                </a:cubicBezTo>
                <a:cubicBezTo>
                  <a:pt x="1942" y="9728"/>
                  <a:pt x="1998" y="9850"/>
                  <a:pt x="2087" y="9948"/>
                </a:cubicBezTo>
                <a:moveTo>
                  <a:pt x="9299" y="14648"/>
                </a:moveTo>
                <a:cubicBezTo>
                  <a:pt x="9358" y="14721"/>
                  <a:pt x="9444" y="14758"/>
                  <a:pt x="9554" y="14758"/>
                </a:cubicBezTo>
                <a:cubicBezTo>
                  <a:pt x="9704" y="14758"/>
                  <a:pt x="9828" y="14681"/>
                  <a:pt x="9924" y="14526"/>
                </a:cubicBezTo>
                <a:cubicBezTo>
                  <a:pt x="9999" y="14399"/>
                  <a:pt x="10030" y="14267"/>
                  <a:pt x="10011" y="14131"/>
                </a:cubicBezTo>
                <a:cubicBezTo>
                  <a:pt x="9999" y="13993"/>
                  <a:pt x="9941" y="13878"/>
                  <a:pt x="9835" y="13784"/>
                </a:cubicBezTo>
                <a:lnTo>
                  <a:pt x="5945" y="10301"/>
                </a:lnTo>
                <a:cubicBezTo>
                  <a:pt x="5826" y="10428"/>
                  <a:pt x="5701" y="10549"/>
                  <a:pt x="5580" y="10671"/>
                </a:cubicBezTo>
                <a:cubicBezTo>
                  <a:pt x="5458" y="10792"/>
                  <a:pt x="5334" y="10902"/>
                  <a:pt x="5217" y="10989"/>
                </a:cubicBezTo>
                <a:lnTo>
                  <a:pt x="9299" y="14648"/>
                </a:lnTo>
                <a:close/>
                <a:moveTo>
                  <a:pt x="14354" y="15028"/>
                </a:moveTo>
                <a:cubicBezTo>
                  <a:pt x="14429" y="14918"/>
                  <a:pt x="14459" y="14791"/>
                  <a:pt x="14445" y="14642"/>
                </a:cubicBezTo>
                <a:cubicBezTo>
                  <a:pt x="14429" y="14495"/>
                  <a:pt x="14370" y="14374"/>
                  <a:pt x="14265" y="14284"/>
                </a:cubicBezTo>
                <a:cubicBezTo>
                  <a:pt x="14176" y="14196"/>
                  <a:pt x="14068" y="14157"/>
                  <a:pt x="13944" y="14174"/>
                </a:cubicBezTo>
                <a:cubicBezTo>
                  <a:pt x="13822" y="14196"/>
                  <a:pt x="13719" y="14267"/>
                  <a:pt x="13649" y="14394"/>
                </a:cubicBezTo>
                <a:cubicBezTo>
                  <a:pt x="13267" y="15006"/>
                  <a:pt x="12883" y="15530"/>
                  <a:pt x="12499" y="15959"/>
                </a:cubicBezTo>
                <a:cubicBezTo>
                  <a:pt x="12114" y="16388"/>
                  <a:pt x="11758" y="16732"/>
                  <a:pt x="11428" y="16977"/>
                </a:cubicBezTo>
                <a:cubicBezTo>
                  <a:pt x="11098" y="17225"/>
                  <a:pt x="10807" y="17386"/>
                  <a:pt x="10555" y="17462"/>
                </a:cubicBezTo>
                <a:cubicBezTo>
                  <a:pt x="10299" y="17541"/>
                  <a:pt x="10119" y="17519"/>
                  <a:pt x="10013" y="17403"/>
                </a:cubicBezTo>
                <a:cubicBezTo>
                  <a:pt x="9910" y="17316"/>
                  <a:pt x="9800" y="17282"/>
                  <a:pt x="9686" y="17310"/>
                </a:cubicBezTo>
                <a:cubicBezTo>
                  <a:pt x="9568" y="17336"/>
                  <a:pt x="9472" y="17420"/>
                  <a:pt x="9400" y="17553"/>
                </a:cubicBezTo>
                <a:cubicBezTo>
                  <a:pt x="9325" y="17663"/>
                  <a:pt x="9292" y="17790"/>
                  <a:pt x="9304" y="17936"/>
                </a:cubicBezTo>
                <a:cubicBezTo>
                  <a:pt x="9315" y="18086"/>
                  <a:pt x="9376" y="18207"/>
                  <a:pt x="9489" y="18294"/>
                </a:cubicBezTo>
                <a:cubicBezTo>
                  <a:pt x="9707" y="18503"/>
                  <a:pt x="9962" y="18605"/>
                  <a:pt x="10262" y="18605"/>
                </a:cubicBezTo>
                <a:cubicBezTo>
                  <a:pt x="10569" y="18605"/>
                  <a:pt x="10899" y="18509"/>
                  <a:pt x="11255" y="18317"/>
                </a:cubicBezTo>
                <a:cubicBezTo>
                  <a:pt x="11611" y="18125"/>
                  <a:pt x="11965" y="17866"/>
                  <a:pt x="12325" y="17541"/>
                </a:cubicBezTo>
                <a:cubicBezTo>
                  <a:pt x="12684" y="17214"/>
                  <a:pt x="13035" y="16836"/>
                  <a:pt x="13379" y="16399"/>
                </a:cubicBezTo>
                <a:cubicBezTo>
                  <a:pt x="13721" y="15959"/>
                  <a:pt x="14047" y="15502"/>
                  <a:pt x="14354" y="150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302171" y="5819485"/>
            <a:ext cx="3541485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在吊篮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内不能放置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氧气瓶、乙炔瓶等易燃易爆品或电焊机。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374743" y="3391852"/>
            <a:ext cx="3555999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严禁超越吊篮作业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35" name="圆角矩形 34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6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1546" y="3889828"/>
            <a:ext cx="3095062" cy="180545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20" y="3976914"/>
            <a:ext cx="3174496" cy="17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089" y="3701142"/>
            <a:ext cx="2029189" cy="216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764" y="1059543"/>
            <a:ext cx="1990344" cy="225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2742" y="983767"/>
            <a:ext cx="2046515" cy="213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984885"/>
            <a:ext cx="2162630" cy="241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矩形 48"/>
          <p:cNvSpPr/>
          <p:nvPr/>
        </p:nvSpPr>
        <p:spPr>
          <a:xfrm>
            <a:off x="5430665" y="336044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严禁交叉作业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02286" y="2721819"/>
            <a:ext cx="860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+mj-ea"/>
                <a:sym typeface="PangMenZhengDao" panose="02010600030101010101" pitchFamily="2" charset="-122"/>
              </a:rPr>
              <a:t>篮</a:t>
            </a:r>
            <a:endParaRPr lang="zh-CN" altLang="en-US" sz="4000" b="1" dirty="0">
              <a:solidFill>
                <a:schemeClr val="bg1"/>
              </a:solidFill>
              <a:latin typeface="+mj-ea"/>
              <a:sym typeface="PangMenZhengDao" panose="0201060003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841736" y="270730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j-ea"/>
                <a:sym typeface="PangMenZhengDao" panose="02010600030101010101" pitchFamily="2" charset="-122"/>
              </a:rPr>
              <a:t>吊</a:t>
            </a:r>
            <a:endParaRPr lang="zh-CN" altLang="en-US" sz="4000" dirty="0"/>
          </a:p>
        </p:txBody>
      </p:sp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38" name="圆角矩形 37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9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sp>
        <p:nvSpPr>
          <p:cNvPr id="3" name="TextBox 13"/>
          <p:cNvSpPr txBox="1"/>
          <p:nvPr/>
        </p:nvSpPr>
        <p:spPr>
          <a:xfrm>
            <a:off x="6706614" y="5000280"/>
            <a:ext cx="1400062" cy="17727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高处作业中不能使用围杆作业安全带、区域限制安全带代替坠落悬挂安全带。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7807719" y="1925587"/>
            <a:ext cx="140006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选取封闭型结构作为固定栓固点。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3962515" y="5000280"/>
            <a:ext cx="1886742" cy="1477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用于焊接、高粉尘浓度、强烈摩擦、割伤危害、静电危害、化学品伤害等场所的安全绳应加相应护套。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1" name="Shape 446"/>
          <p:cNvSpPr/>
          <p:nvPr/>
        </p:nvSpPr>
        <p:spPr>
          <a:xfrm rot="1044877">
            <a:off x="6631462" y="3315333"/>
            <a:ext cx="924944" cy="36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745" extrusionOk="0">
                <a:moveTo>
                  <a:pt x="16670" y="7868"/>
                </a:moveTo>
                <a:cubicBezTo>
                  <a:pt x="13000" y="7210"/>
                  <a:pt x="9745" y="4282"/>
                  <a:pt x="7354" y="0"/>
                </a:cubicBezTo>
                <a:lnTo>
                  <a:pt x="0" y="10544"/>
                </a:lnTo>
                <a:cubicBezTo>
                  <a:pt x="8373" y="21600"/>
                  <a:pt x="21600" y="7336"/>
                  <a:pt x="21600" y="7336"/>
                </a:cubicBezTo>
                <a:cubicBezTo>
                  <a:pt x="20026" y="7970"/>
                  <a:pt x="18366" y="8172"/>
                  <a:pt x="16670" y="786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9" name="Shape 447"/>
          <p:cNvSpPr/>
          <p:nvPr/>
        </p:nvSpPr>
        <p:spPr>
          <a:xfrm rot="1044877">
            <a:off x="6799097" y="2286226"/>
            <a:ext cx="598519" cy="709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45" y="4825"/>
                </a:moveTo>
                <a:cubicBezTo>
                  <a:pt x="12124" y="7861"/>
                  <a:pt x="6738" y="9319"/>
                  <a:pt x="1452" y="9268"/>
                </a:cubicBezTo>
                <a:lnTo>
                  <a:pt x="0" y="21600"/>
                </a:lnTo>
                <a:cubicBezTo>
                  <a:pt x="16054" y="19706"/>
                  <a:pt x="21600" y="0"/>
                  <a:pt x="21600" y="0"/>
                </a:cubicBezTo>
                <a:cubicBezTo>
                  <a:pt x="20275" y="1785"/>
                  <a:pt x="18590" y="3421"/>
                  <a:pt x="16545" y="482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0" name="Shape 448"/>
          <p:cNvSpPr/>
          <p:nvPr/>
        </p:nvSpPr>
        <p:spPr>
          <a:xfrm rot="1044877">
            <a:off x="4511205" y="2467417"/>
            <a:ext cx="924943" cy="360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744" extrusionOk="0">
                <a:moveTo>
                  <a:pt x="4930" y="6876"/>
                </a:moveTo>
                <a:cubicBezTo>
                  <a:pt x="8600" y="7534"/>
                  <a:pt x="11855" y="10462"/>
                  <a:pt x="14246" y="14744"/>
                </a:cubicBezTo>
                <a:lnTo>
                  <a:pt x="21600" y="4201"/>
                </a:lnTo>
                <a:cubicBezTo>
                  <a:pt x="13227" y="-6856"/>
                  <a:pt x="0" y="7408"/>
                  <a:pt x="0" y="7408"/>
                </a:cubicBezTo>
                <a:cubicBezTo>
                  <a:pt x="1574" y="6775"/>
                  <a:pt x="3234" y="6571"/>
                  <a:pt x="4930" y="687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1" name="Shape 449"/>
          <p:cNvSpPr/>
          <p:nvPr/>
        </p:nvSpPr>
        <p:spPr>
          <a:xfrm rot="1044877">
            <a:off x="4662239" y="3137529"/>
            <a:ext cx="598519" cy="709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55" y="16775"/>
                </a:moveTo>
                <a:cubicBezTo>
                  <a:pt x="9476" y="13739"/>
                  <a:pt x="14862" y="12281"/>
                  <a:pt x="20148" y="12332"/>
                </a:cubicBezTo>
                <a:lnTo>
                  <a:pt x="21600" y="0"/>
                </a:lnTo>
                <a:cubicBezTo>
                  <a:pt x="5546" y="1894"/>
                  <a:pt x="0" y="21600"/>
                  <a:pt x="0" y="21600"/>
                </a:cubicBezTo>
                <a:cubicBezTo>
                  <a:pt x="1325" y="19815"/>
                  <a:pt x="3010" y="18179"/>
                  <a:pt x="5055" y="1677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3" name="Shape 450"/>
          <p:cNvSpPr/>
          <p:nvPr/>
        </p:nvSpPr>
        <p:spPr>
          <a:xfrm rot="1044877">
            <a:off x="5422282" y="3674795"/>
            <a:ext cx="360792" cy="92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745" h="21600" extrusionOk="0">
                <a:moveTo>
                  <a:pt x="6877" y="16670"/>
                </a:moveTo>
                <a:cubicBezTo>
                  <a:pt x="7535" y="13000"/>
                  <a:pt x="10463" y="9744"/>
                  <a:pt x="14745" y="7353"/>
                </a:cubicBezTo>
                <a:lnTo>
                  <a:pt x="4202" y="0"/>
                </a:lnTo>
                <a:cubicBezTo>
                  <a:pt x="-6855" y="8373"/>
                  <a:pt x="7409" y="21600"/>
                  <a:pt x="7409" y="21600"/>
                </a:cubicBezTo>
                <a:cubicBezTo>
                  <a:pt x="6775" y="20026"/>
                  <a:pt x="6572" y="18367"/>
                  <a:pt x="6877" y="1667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7" name="Shape 451"/>
          <p:cNvSpPr/>
          <p:nvPr/>
        </p:nvSpPr>
        <p:spPr>
          <a:xfrm rot="1044877">
            <a:off x="6091451" y="3846836"/>
            <a:ext cx="709510" cy="598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75" y="16546"/>
                </a:moveTo>
                <a:cubicBezTo>
                  <a:pt x="13739" y="12124"/>
                  <a:pt x="12280" y="6739"/>
                  <a:pt x="12332" y="1452"/>
                </a:cubicBezTo>
                <a:lnTo>
                  <a:pt x="0" y="0"/>
                </a:lnTo>
                <a:cubicBezTo>
                  <a:pt x="1894" y="16053"/>
                  <a:pt x="21600" y="21600"/>
                  <a:pt x="21600" y="21600"/>
                </a:cubicBezTo>
                <a:cubicBezTo>
                  <a:pt x="19815" y="20276"/>
                  <a:pt x="18178" y="18590"/>
                  <a:pt x="16775" y="1654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9" name="Shape 452"/>
          <p:cNvSpPr/>
          <p:nvPr/>
        </p:nvSpPr>
        <p:spPr>
          <a:xfrm>
            <a:off x="5721920" y="2815889"/>
            <a:ext cx="609616" cy="609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1824" tIns="21824" rIns="21824" bIns="21824" anchor="ctr"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Arial" panose="020B0604020202020204" pitchFamily="34" charset="0"/>
              <a:sym typeface="PangMenZhengDao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1244258"/>
            <a:ext cx="2177143" cy="12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3"/>
          <p:cNvSpPr txBox="1"/>
          <p:nvPr/>
        </p:nvSpPr>
        <p:spPr>
          <a:xfrm>
            <a:off x="2389134" y="2128787"/>
            <a:ext cx="1400062" cy="11818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安全带上的金属环零件不应使用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焊接件，或留有开口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365007"/>
            <a:ext cx="2351315" cy="13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3"/>
          <p:cNvSpPr txBox="1"/>
          <p:nvPr/>
        </p:nvSpPr>
        <p:spPr>
          <a:xfrm>
            <a:off x="2566664" y="3502157"/>
            <a:ext cx="1400062" cy="5632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安全绳、安全带不能打结。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3771" y="5254171"/>
            <a:ext cx="2842751" cy="1371600"/>
          </a:xfrm>
          <a:prstGeom prst="rect">
            <a:avLst/>
          </a:prstGeom>
        </p:spPr>
      </p:pic>
      <p:pic>
        <p:nvPicPr>
          <p:cNvPr id="41" name="Picture 4" descr="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95" y="4963886"/>
            <a:ext cx="1863450" cy="18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64010" y="1363903"/>
            <a:ext cx="2523190" cy="162023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29" y="3381828"/>
            <a:ext cx="2540000" cy="15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3"/>
          <p:cNvSpPr txBox="1"/>
          <p:nvPr/>
        </p:nvSpPr>
        <p:spPr>
          <a:xfrm>
            <a:off x="8169743" y="3502157"/>
            <a:ext cx="140006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清洗绳索使用的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清洗剂禁止含有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氢氟酸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/>
          <p:nvPr/>
        </p:nvSpPr>
        <p:spPr bwMode="auto">
          <a:xfrm>
            <a:off x="5473172" y="3346253"/>
            <a:ext cx="1183803" cy="2236072"/>
          </a:xfrm>
          <a:custGeom>
            <a:avLst/>
            <a:gdLst>
              <a:gd name="T0" fmla="*/ 21600 w 21600"/>
              <a:gd name="T1" fmla="*/ 1825 h 21600"/>
              <a:gd name="T2" fmla="*/ 18155 w 21600"/>
              <a:gd name="T3" fmla="*/ 0 h 21600"/>
              <a:gd name="T4" fmla="*/ 3445 w 21600"/>
              <a:gd name="T5" fmla="*/ 0 h 21600"/>
              <a:gd name="T6" fmla="*/ 0 w 21600"/>
              <a:gd name="T7" fmla="*/ 1825 h 21600"/>
              <a:gd name="T8" fmla="*/ 0 w 21600"/>
              <a:gd name="T9" fmla="*/ 19775 h 21600"/>
              <a:gd name="T10" fmla="*/ 3445 w 21600"/>
              <a:gd name="T11" fmla="*/ 21600 h 21600"/>
              <a:gd name="T12" fmla="*/ 18155 w 21600"/>
              <a:gd name="T13" fmla="*/ 21600 h 21600"/>
              <a:gd name="T14" fmla="*/ 21600 w 21600"/>
              <a:gd name="T15" fmla="*/ 19775 h 21600"/>
              <a:gd name="T16" fmla="*/ 21600 w 21600"/>
              <a:gd name="T17" fmla="*/ 1825 h 21600"/>
              <a:gd name="T18" fmla="*/ 8984 w 21600"/>
              <a:gd name="T19" fmla="*/ 493 h 21600"/>
              <a:gd name="T20" fmla="*/ 12848 w 21600"/>
              <a:gd name="T21" fmla="*/ 493 h 21600"/>
              <a:gd name="T22" fmla="*/ 13128 w 21600"/>
              <a:gd name="T23" fmla="*/ 641 h 21600"/>
              <a:gd name="T24" fmla="*/ 12848 w 21600"/>
              <a:gd name="T25" fmla="*/ 789 h 21600"/>
              <a:gd name="T26" fmla="*/ 8984 w 21600"/>
              <a:gd name="T27" fmla="*/ 789 h 21600"/>
              <a:gd name="T28" fmla="*/ 8752 w 21600"/>
              <a:gd name="T29" fmla="*/ 641 h 21600"/>
              <a:gd name="T30" fmla="*/ 8984 w 21600"/>
              <a:gd name="T31" fmla="*/ 493 h 21600"/>
              <a:gd name="T32" fmla="*/ 12429 w 21600"/>
              <a:gd name="T33" fmla="*/ 20910 h 21600"/>
              <a:gd name="T34" fmla="*/ 9357 w 21600"/>
              <a:gd name="T35" fmla="*/ 20910 h 21600"/>
              <a:gd name="T36" fmla="*/ 8566 w 21600"/>
              <a:gd name="T37" fmla="*/ 20515 h 21600"/>
              <a:gd name="T38" fmla="*/ 9357 w 21600"/>
              <a:gd name="T39" fmla="*/ 20121 h 21600"/>
              <a:gd name="T40" fmla="*/ 12429 w 21600"/>
              <a:gd name="T41" fmla="*/ 20121 h 21600"/>
              <a:gd name="T42" fmla="*/ 13267 w 21600"/>
              <a:gd name="T43" fmla="*/ 20515 h 21600"/>
              <a:gd name="T44" fmla="*/ 12429 w 21600"/>
              <a:gd name="T45" fmla="*/ 20910 h 21600"/>
              <a:gd name="T46" fmla="*/ 20483 w 21600"/>
              <a:gd name="T47" fmla="*/ 19726 h 21600"/>
              <a:gd name="T48" fmla="*/ 1303 w 21600"/>
              <a:gd name="T49" fmla="*/ 19726 h 21600"/>
              <a:gd name="T50" fmla="*/ 1303 w 21600"/>
              <a:gd name="T51" fmla="*/ 1874 h 21600"/>
              <a:gd name="T52" fmla="*/ 20483 w 21600"/>
              <a:gd name="T53" fmla="*/ 1874 h 21600"/>
              <a:gd name="T54" fmla="*/ 20483 w 21600"/>
              <a:gd name="T55" fmla="*/ 19726 h 21600"/>
              <a:gd name="T56" fmla="*/ 20483 w 21600"/>
              <a:gd name="T57" fmla="*/ 1972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00" h="21600">
                <a:moveTo>
                  <a:pt x="21600" y="1825"/>
                </a:moveTo>
                <a:cubicBezTo>
                  <a:pt x="21600" y="814"/>
                  <a:pt x="20064" y="0"/>
                  <a:pt x="18155" y="0"/>
                </a:cubicBezTo>
                <a:cubicBezTo>
                  <a:pt x="3445" y="0"/>
                  <a:pt x="3445" y="0"/>
                  <a:pt x="3445" y="0"/>
                </a:cubicBezTo>
                <a:cubicBezTo>
                  <a:pt x="1536" y="0"/>
                  <a:pt x="0" y="814"/>
                  <a:pt x="0" y="1825"/>
                </a:cubicBezTo>
                <a:cubicBezTo>
                  <a:pt x="0" y="19775"/>
                  <a:pt x="0" y="19775"/>
                  <a:pt x="0" y="19775"/>
                </a:cubicBezTo>
                <a:cubicBezTo>
                  <a:pt x="0" y="20786"/>
                  <a:pt x="1536" y="21600"/>
                  <a:pt x="3445" y="21600"/>
                </a:cubicBezTo>
                <a:cubicBezTo>
                  <a:pt x="18155" y="21600"/>
                  <a:pt x="18155" y="21600"/>
                  <a:pt x="18155" y="21600"/>
                </a:cubicBezTo>
                <a:cubicBezTo>
                  <a:pt x="20064" y="21600"/>
                  <a:pt x="21600" y="20786"/>
                  <a:pt x="21600" y="19775"/>
                </a:cubicBezTo>
                <a:lnTo>
                  <a:pt x="21600" y="1825"/>
                </a:lnTo>
                <a:close/>
                <a:moveTo>
                  <a:pt x="8984" y="493"/>
                </a:moveTo>
                <a:cubicBezTo>
                  <a:pt x="12848" y="493"/>
                  <a:pt x="12848" y="493"/>
                  <a:pt x="12848" y="493"/>
                </a:cubicBezTo>
                <a:cubicBezTo>
                  <a:pt x="12988" y="493"/>
                  <a:pt x="13128" y="567"/>
                  <a:pt x="13128" y="641"/>
                </a:cubicBezTo>
                <a:cubicBezTo>
                  <a:pt x="13128" y="715"/>
                  <a:pt x="12988" y="789"/>
                  <a:pt x="12848" y="789"/>
                </a:cubicBezTo>
                <a:cubicBezTo>
                  <a:pt x="8984" y="789"/>
                  <a:pt x="8984" y="789"/>
                  <a:pt x="8984" y="789"/>
                </a:cubicBezTo>
                <a:cubicBezTo>
                  <a:pt x="8845" y="789"/>
                  <a:pt x="8752" y="715"/>
                  <a:pt x="8752" y="641"/>
                </a:cubicBezTo>
                <a:cubicBezTo>
                  <a:pt x="8752" y="567"/>
                  <a:pt x="8845" y="493"/>
                  <a:pt x="8984" y="493"/>
                </a:cubicBezTo>
                <a:close/>
                <a:moveTo>
                  <a:pt x="12429" y="20910"/>
                </a:moveTo>
                <a:cubicBezTo>
                  <a:pt x="9357" y="20910"/>
                  <a:pt x="9357" y="20910"/>
                  <a:pt x="9357" y="20910"/>
                </a:cubicBezTo>
                <a:cubicBezTo>
                  <a:pt x="8891" y="20910"/>
                  <a:pt x="8566" y="20762"/>
                  <a:pt x="8566" y="20515"/>
                </a:cubicBezTo>
                <a:cubicBezTo>
                  <a:pt x="8566" y="20269"/>
                  <a:pt x="8891" y="20121"/>
                  <a:pt x="9357" y="20121"/>
                </a:cubicBezTo>
                <a:cubicBezTo>
                  <a:pt x="12429" y="20121"/>
                  <a:pt x="12429" y="20121"/>
                  <a:pt x="12429" y="20121"/>
                </a:cubicBezTo>
                <a:cubicBezTo>
                  <a:pt x="12895" y="20121"/>
                  <a:pt x="13267" y="20269"/>
                  <a:pt x="13267" y="20515"/>
                </a:cubicBezTo>
                <a:cubicBezTo>
                  <a:pt x="13267" y="20762"/>
                  <a:pt x="12895" y="20910"/>
                  <a:pt x="12429" y="20910"/>
                </a:cubicBezTo>
                <a:close/>
                <a:moveTo>
                  <a:pt x="20483" y="19726"/>
                </a:moveTo>
                <a:cubicBezTo>
                  <a:pt x="1303" y="19726"/>
                  <a:pt x="1303" y="19726"/>
                  <a:pt x="1303" y="19726"/>
                </a:cubicBezTo>
                <a:cubicBezTo>
                  <a:pt x="1303" y="1874"/>
                  <a:pt x="1303" y="1874"/>
                  <a:pt x="1303" y="1874"/>
                </a:cubicBezTo>
                <a:cubicBezTo>
                  <a:pt x="20483" y="1874"/>
                  <a:pt x="20483" y="1874"/>
                  <a:pt x="20483" y="1874"/>
                </a:cubicBezTo>
                <a:lnTo>
                  <a:pt x="20483" y="19726"/>
                </a:lnTo>
                <a:close/>
                <a:moveTo>
                  <a:pt x="20483" y="19726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7" name="Rectangle 10"/>
          <p:cNvSpPr/>
          <p:nvPr/>
        </p:nvSpPr>
        <p:spPr bwMode="auto">
          <a:xfrm>
            <a:off x="5545203" y="3944418"/>
            <a:ext cx="1052269" cy="37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吊板</a:t>
            </a:r>
            <a:endParaRPr lang="en-US" sz="40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8" name="Oval 11"/>
          <p:cNvSpPr/>
          <p:nvPr/>
        </p:nvSpPr>
        <p:spPr bwMode="auto">
          <a:xfrm>
            <a:off x="7633300" y="4066557"/>
            <a:ext cx="629672" cy="6291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7854155" y="4258528"/>
            <a:ext cx="187962" cy="244469"/>
          </a:xfrm>
          <a:custGeom>
            <a:avLst/>
            <a:gdLst>
              <a:gd name="T0" fmla="*/ 733 w 19946"/>
              <a:gd name="T1" fmla="*/ 1038 h 21355"/>
              <a:gd name="T2" fmla="*/ 550 w 19946"/>
              <a:gd name="T3" fmla="*/ 889 h 21355"/>
              <a:gd name="T4" fmla="*/ 6041 w 19946"/>
              <a:gd name="T5" fmla="*/ 11465 h 21355"/>
              <a:gd name="T6" fmla="*/ 5858 w 19946"/>
              <a:gd name="T7" fmla="*/ 16679 h 21355"/>
              <a:gd name="T8" fmla="*/ 0 w 19946"/>
              <a:gd name="T9" fmla="*/ 18765 h 21355"/>
              <a:gd name="T10" fmla="*/ 6590 w 19946"/>
              <a:gd name="T11" fmla="*/ 17722 h 21355"/>
              <a:gd name="T12" fmla="*/ 8970 w 19946"/>
              <a:gd name="T13" fmla="*/ 20999 h 21355"/>
              <a:gd name="T14" fmla="*/ 10251 w 19946"/>
              <a:gd name="T15" fmla="*/ 20403 h 21355"/>
              <a:gd name="T16" fmla="*/ 12265 w 19946"/>
              <a:gd name="T17" fmla="*/ 18467 h 21355"/>
              <a:gd name="T18" fmla="*/ 12631 w 19946"/>
              <a:gd name="T19" fmla="*/ 17275 h 21355"/>
              <a:gd name="T20" fmla="*/ 8055 w 19946"/>
              <a:gd name="T21" fmla="*/ 16381 h 21355"/>
              <a:gd name="T22" fmla="*/ 18855 w 19946"/>
              <a:gd name="T23" fmla="*/ 15785 h 21355"/>
              <a:gd name="T24" fmla="*/ 18672 w 19946"/>
              <a:gd name="T25" fmla="*/ 15636 h 21355"/>
              <a:gd name="T26" fmla="*/ 17024 w 19946"/>
              <a:gd name="T27" fmla="*/ 12806 h 21355"/>
              <a:gd name="T28" fmla="*/ 16475 w 19946"/>
              <a:gd name="T29" fmla="*/ 12806 h 21355"/>
              <a:gd name="T30" fmla="*/ 13180 w 19946"/>
              <a:gd name="T31" fmla="*/ 5805 h 21355"/>
              <a:gd name="T32" fmla="*/ 8421 w 19946"/>
              <a:gd name="T33" fmla="*/ 9380 h 21355"/>
              <a:gd name="T34" fmla="*/ 12814 w 19946"/>
              <a:gd name="T35" fmla="*/ 5507 h 21355"/>
              <a:gd name="T36" fmla="*/ 4211 w 19946"/>
              <a:gd name="T37" fmla="*/ 2825 h 21355"/>
              <a:gd name="T38" fmla="*/ 4211 w 19946"/>
              <a:gd name="T39" fmla="*/ 2378 h 21355"/>
              <a:gd name="T40" fmla="*/ 1831 w 19946"/>
              <a:gd name="T41" fmla="*/ 591 h 21355"/>
              <a:gd name="T42" fmla="*/ 1648 w 19946"/>
              <a:gd name="T43" fmla="*/ 1038 h 21355"/>
              <a:gd name="T44" fmla="*/ 18672 w 19946"/>
              <a:gd name="T45" fmla="*/ 14891 h 21355"/>
              <a:gd name="T46" fmla="*/ 17024 w 19946"/>
              <a:gd name="T47" fmla="*/ 9678 h 21355"/>
              <a:gd name="T48" fmla="*/ 15560 w 19946"/>
              <a:gd name="T49" fmla="*/ 2825 h 21355"/>
              <a:gd name="T50" fmla="*/ 12814 w 19946"/>
              <a:gd name="T51" fmla="*/ 5507 h 21355"/>
              <a:gd name="T52" fmla="*/ 13180 w 19946"/>
              <a:gd name="T53" fmla="*/ 5805 h 21355"/>
              <a:gd name="T54" fmla="*/ 16475 w 19946"/>
              <a:gd name="T55" fmla="*/ 3570 h 21355"/>
              <a:gd name="T56" fmla="*/ 16475 w 19946"/>
              <a:gd name="T57" fmla="*/ 8933 h 21355"/>
              <a:gd name="T58" fmla="*/ 17024 w 19946"/>
              <a:gd name="T59" fmla="*/ 2676 h 21355"/>
              <a:gd name="T60" fmla="*/ 19038 w 19946"/>
              <a:gd name="T61" fmla="*/ 1932 h 21355"/>
              <a:gd name="T62" fmla="*/ 17573 w 19946"/>
              <a:gd name="T63" fmla="*/ 740 h 21355"/>
              <a:gd name="T64" fmla="*/ 16658 w 19946"/>
              <a:gd name="T65" fmla="*/ 2378 h 21355"/>
              <a:gd name="T66" fmla="*/ 8970 w 19946"/>
              <a:gd name="T67" fmla="*/ 2825 h 21355"/>
              <a:gd name="T68" fmla="*/ 15560 w 19946"/>
              <a:gd name="T69" fmla="*/ 2825 h 2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946" h="21355">
                <a:moveTo>
                  <a:pt x="7505" y="10125"/>
                </a:moveTo>
                <a:cubicBezTo>
                  <a:pt x="3478" y="6996"/>
                  <a:pt x="733" y="3272"/>
                  <a:pt x="733" y="1038"/>
                </a:cubicBezTo>
                <a:cubicBezTo>
                  <a:pt x="733" y="1038"/>
                  <a:pt x="733" y="889"/>
                  <a:pt x="733" y="740"/>
                </a:cubicBezTo>
                <a:cubicBezTo>
                  <a:pt x="733" y="740"/>
                  <a:pt x="550" y="889"/>
                  <a:pt x="550" y="889"/>
                </a:cubicBezTo>
                <a:cubicBezTo>
                  <a:pt x="-1464" y="4017"/>
                  <a:pt x="3112" y="9082"/>
                  <a:pt x="6041" y="11316"/>
                </a:cubicBezTo>
                <a:cubicBezTo>
                  <a:pt x="6041" y="11316"/>
                  <a:pt x="6041" y="11316"/>
                  <a:pt x="6041" y="11465"/>
                </a:cubicBezTo>
                <a:cubicBezTo>
                  <a:pt x="6041" y="16232"/>
                  <a:pt x="6041" y="16232"/>
                  <a:pt x="6041" y="16232"/>
                </a:cubicBezTo>
                <a:cubicBezTo>
                  <a:pt x="6041" y="16381"/>
                  <a:pt x="5858" y="16530"/>
                  <a:pt x="5858" y="16679"/>
                </a:cubicBezTo>
                <a:cubicBezTo>
                  <a:pt x="550" y="18020"/>
                  <a:pt x="550" y="18020"/>
                  <a:pt x="550" y="18020"/>
                </a:cubicBezTo>
                <a:cubicBezTo>
                  <a:pt x="183" y="18169"/>
                  <a:pt x="0" y="18467"/>
                  <a:pt x="0" y="18765"/>
                </a:cubicBezTo>
                <a:cubicBezTo>
                  <a:pt x="183" y="19063"/>
                  <a:pt x="550" y="19360"/>
                  <a:pt x="916" y="19211"/>
                </a:cubicBezTo>
                <a:cubicBezTo>
                  <a:pt x="6590" y="17722"/>
                  <a:pt x="6590" y="17722"/>
                  <a:pt x="6590" y="17722"/>
                </a:cubicBezTo>
                <a:cubicBezTo>
                  <a:pt x="6590" y="17722"/>
                  <a:pt x="6773" y="17871"/>
                  <a:pt x="6956" y="17871"/>
                </a:cubicBezTo>
                <a:cubicBezTo>
                  <a:pt x="8970" y="20999"/>
                  <a:pt x="8970" y="20999"/>
                  <a:pt x="8970" y="20999"/>
                </a:cubicBezTo>
                <a:cubicBezTo>
                  <a:pt x="9153" y="21297"/>
                  <a:pt x="9702" y="21446"/>
                  <a:pt x="10068" y="21297"/>
                </a:cubicBezTo>
                <a:cubicBezTo>
                  <a:pt x="10434" y="21148"/>
                  <a:pt x="10434" y="20701"/>
                  <a:pt x="10251" y="20403"/>
                </a:cubicBezTo>
                <a:cubicBezTo>
                  <a:pt x="8421" y="17722"/>
                  <a:pt x="8421" y="17722"/>
                  <a:pt x="8421" y="17722"/>
                </a:cubicBezTo>
                <a:cubicBezTo>
                  <a:pt x="12265" y="18467"/>
                  <a:pt x="12265" y="18467"/>
                  <a:pt x="12265" y="18467"/>
                </a:cubicBezTo>
                <a:cubicBezTo>
                  <a:pt x="12631" y="18616"/>
                  <a:pt x="12997" y="18467"/>
                  <a:pt x="13180" y="18020"/>
                </a:cubicBezTo>
                <a:cubicBezTo>
                  <a:pt x="13180" y="17722"/>
                  <a:pt x="12997" y="17424"/>
                  <a:pt x="12631" y="17275"/>
                </a:cubicBezTo>
                <a:cubicBezTo>
                  <a:pt x="8055" y="16381"/>
                  <a:pt x="8055" y="16381"/>
                  <a:pt x="8055" y="16381"/>
                </a:cubicBezTo>
                <a:cubicBezTo>
                  <a:pt x="8055" y="16381"/>
                  <a:pt x="8055" y="16381"/>
                  <a:pt x="8055" y="16381"/>
                </a:cubicBezTo>
                <a:cubicBezTo>
                  <a:pt x="8055" y="12657"/>
                  <a:pt x="8055" y="12657"/>
                  <a:pt x="8055" y="12657"/>
                </a:cubicBezTo>
                <a:cubicBezTo>
                  <a:pt x="11350" y="14743"/>
                  <a:pt x="16658" y="16679"/>
                  <a:pt x="18855" y="15785"/>
                </a:cubicBezTo>
                <a:cubicBezTo>
                  <a:pt x="18855" y="15785"/>
                  <a:pt x="19038" y="15636"/>
                  <a:pt x="19038" y="15636"/>
                </a:cubicBezTo>
                <a:cubicBezTo>
                  <a:pt x="18855" y="15636"/>
                  <a:pt x="18672" y="15636"/>
                  <a:pt x="18672" y="15636"/>
                </a:cubicBezTo>
                <a:cubicBezTo>
                  <a:pt x="15926" y="15636"/>
                  <a:pt x="11350" y="13402"/>
                  <a:pt x="7505" y="10125"/>
                </a:cubicBezTo>
                <a:close/>
                <a:moveTo>
                  <a:pt x="17024" y="12806"/>
                </a:moveTo>
                <a:cubicBezTo>
                  <a:pt x="17024" y="12955"/>
                  <a:pt x="16841" y="13104"/>
                  <a:pt x="16658" y="13104"/>
                </a:cubicBezTo>
                <a:cubicBezTo>
                  <a:pt x="16658" y="13104"/>
                  <a:pt x="16475" y="12955"/>
                  <a:pt x="16475" y="12806"/>
                </a:cubicBezTo>
                <a:cubicBezTo>
                  <a:pt x="16475" y="8933"/>
                  <a:pt x="16475" y="8933"/>
                  <a:pt x="16475" y="8933"/>
                </a:cubicBezTo>
                <a:cubicBezTo>
                  <a:pt x="15560" y="7890"/>
                  <a:pt x="14461" y="6847"/>
                  <a:pt x="13180" y="5805"/>
                </a:cubicBezTo>
                <a:cubicBezTo>
                  <a:pt x="8787" y="9380"/>
                  <a:pt x="8787" y="9380"/>
                  <a:pt x="8787" y="9380"/>
                </a:cubicBezTo>
                <a:cubicBezTo>
                  <a:pt x="8787" y="9380"/>
                  <a:pt x="8604" y="9380"/>
                  <a:pt x="8421" y="9380"/>
                </a:cubicBezTo>
                <a:cubicBezTo>
                  <a:pt x="8421" y="9231"/>
                  <a:pt x="8421" y="9082"/>
                  <a:pt x="8421" y="8933"/>
                </a:cubicBezTo>
                <a:cubicBezTo>
                  <a:pt x="12814" y="5507"/>
                  <a:pt x="12814" y="5507"/>
                  <a:pt x="12814" y="5507"/>
                </a:cubicBezTo>
                <a:cubicBezTo>
                  <a:pt x="11533" y="4464"/>
                  <a:pt x="10251" y="3570"/>
                  <a:pt x="8970" y="2825"/>
                </a:cubicBezTo>
                <a:cubicBezTo>
                  <a:pt x="4211" y="2825"/>
                  <a:pt x="4211" y="2825"/>
                  <a:pt x="4211" y="2825"/>
                </a:cubicBezTo>
                <a:cubicBezTo>
                  <a:pt x="4028" y="2825"/>
                  <a:pt x="4028" y="2676"/>
                  <a:pt x="4028" y="2527"/>
                </a:cubicBezTo>
                <a:cubicBezTo>
                  <a:pt x="4028" y="2378"/>
                  <a:pt x="4028" y="2378"/>
                  <a:pt x="4211" y="2378"/>
                </a:cubicBezTo>
                <a:cubicBezTo>
                  <a:pt x="8055" y="2378"/>
                  <a:pt x="8055" y="2378"/>
                  <a:pt x="8055" y="2378"/>
                </a:cubicBezTo>
                <a:cubicBezTo>
                  <a:pt x="4943" y="591"/>
                  <a:pt x="2380" y="-5"/>
                  <a:pt x="1831" y="591"/>
                </a:cubicBezTo>
                <a:cubicBezTo>
                  <a:pt x="1831" y="591"/>
                  <a:pt x="1831" y="591"/>
                  <a:pt x="1831" y="591"/>
                </a:cubicBezTo>
                <a:cubicBezTo>
                  <a:pt x="1648" y="591"/>
                  <a:pt x="1648" y="889"/>
                  <a:pt x="1648" y="1038"/>
                </a:cubicBezTo>
                <a:cubicBezTo>
                  <a:pt x="1648" y="2974"/>
                  <a:pt x="4394" y="6549"/>
                  <a:pt x="8055" y="9678"/>
                </a:cubicBezTo>
                <a:cubicBezTo>
                  <a:pt x="11899" y="12657"/>
                  <a:pt x="16292" y="14891"/>
                  <a:pt x="18672" y="14891"/>
                </a:cubicBezTo>
                <a:cubicBezTo>
                  <a:pt x="18855" y="14891"/>
                  <a:pt x="19221" y="14891"/>
                  <a:pt x="19221" y="14743"/>
                </a:cubicBezTo>
                <a:cubicBezTo>
                  <a:pt x="19953" y="14296"/>
                  <a:pt x="19221" y="12210"/>
                  <a:pt x="17024" y="9678"/>
                </a:cubicBezTo>
                <a:lnTo>
                  <a:pt x="17024" y="12806"/>
                </a:lnTo>
                <a:close/>
                <a:moveTo>
                  <a:pt x="15560" y="2825"/>
                </a:moveTo>
                <a:cubicBezTo>
                  <a:pt x="15743" y="2974"/>
                  <a:pt x="15743" y="2974"/>
                  <a:pt x="15743" y="2974"/>
                </a:cubicBezTo>
                <a:cubicBezTo>
                  <a:pt x="12814" y="5507"/>
                  <a:pt x="12814" y="5507"/>
                  <a:pt x="12814" y="5507"/>
                </a:cubicBezTo>
                <a:cubicBezTo>
                  <a:pt x="12814" y="5507"/>
                  <a:pt x="12997" y="5656"/>
                  <a:pt x="12997" y="5656"/>
                </a:cubicBezTo>
                <a:cubicBezTo>
                  <a:pt x="12997" y="5656"/>
                  <a:pt x="13180" y="5805"/>
                  <a:pt x="13180" y="5805"/>
                </a:cubicBezTo>
                <a:cubicBezTo>
                  <a:pt x="16109" y="3421"/>
                  <a:pt x="16109" y="3421"/>
                  <a:pt x="16109" y="3421"/>
                </a:cubicBezTo>
                <a:cubicBezTo>
                  <a:pt x="16475" y="3570"/>
                  <a:pt x="16475" y="3570"/>
                  <a:pt x="16475" y="3570"/>
                </a:cubicBezTo>
                <a:cubicBezTo>
                  <a:pt x="16475" y="3570"/>
                  <a:pt x="16475" y="3570"/>
                  <a:pt x="16475" y="3570"/>
                </a:cubicBezTo>
                <a:cubicBezTo>
                  <a:pt x="16475" y="8933"/>
                  <a:pt x="16475" y="8933"/>
                  <a:pt x="16475" y="8933"/>
                </a:cubicBezTo>
                <a:cubicBezTo>
                  <a:pt x="16658" y="9082"/>
                  <a:pt x="16841" y="9380"/>
                  <a:pt x="17024" y="9678"/>
                </a:cubicBezTo>
                <a:cubicBezTo>
                  <a:pt x="17024" y="2676"/>
                  <a:pt x="17024" y="2676"/>
                  <a:pt x="17024" y="2676"/>
                </a:cubicBezTo>
                <a:cubicBezTo>
                  <a:pt x="17024" y="2676"/>
                  <a:pt x="17024" y="2676"/>
                  <a:pt x="17024" y="2676"/>
                </a:cubicBezTo>
                <a:cubicBezTo>
                  <a:pt x="17573" y="2825"/>
                  <a:pt x="18305" y="2527"/>
                  <a:pt x="19038" y="1932"/>
                </a:cubicBezTo>
                <a:cubicBezTo>
                  <a:pt x="19953" y="1336"/>
                  <a:pt x="20136" y="442"/>
                  <a:pt x="19770" y="144"/>
                </a:cubicBezTo>
                <a:cubicBezTo>
                  <a:pt x="19404" y="-154"/>
                  <a:pt x="18305" y="-5"/>
                  <a:pt x="17573" y="740"/>
                </a:cubicBezTo>
                <a:cubicBezTo>
                  <a:pt x="16841" y="1187"/>
                  <a:pt x="16475" y="1932"/>
                  <a:pt x="16658" y="2378"/>
                </a:cubicBezTo>
                <a:cubicBezTo>
                  <a:pt x="16658" y="2378"/>
                  <a:pt x="16658" y="2378"/>
                  <a:pt x="16658" y="2378"/>
                </a:cubicBezTo>
                <a:cubicBezTo>
                  <a:pt x="8055" y="2378"/>
                  <a:pt x="8055" y="2378"/>
                  <a:pt x="8055" y="2378"/>
                </a:cubicBezTo>
                <a:cubicBezTo>
                  <a:pt x="8421" y="2527"/>
                  <a:pt x="8604" y="2676"/>
                  <a:pt x="8970" y="2825"/>
                </a:cubicBezTo>
                <a:lnTo>
                  <a:pt x="15560" y="2825"/>
                </a:lnTo>
                <a:close/>
                <a:moveTo>
                  <a:pt x="15560" y="282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Rectangle 13"/>
          <p:cNvSpPr/>
          <p:nvPr/>
        </p:nvSpPr>
        <p:spPr bwMode="auto">
          <a:xfrm>
            <a:off x="8450932" y="4028597"/>
            <a:ext cx="3741067" cy="5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工作绳、柔性导轨在建筑物的凸缘或转角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处应垫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有防止绳索损伤的衬垫或马架。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12" name="Oval 16"/>
          <p:cNvSpPr/>
          <p:nvPr/>
        </p:nvSpPr>
        <p:spPr bwMode="auto">
          <a:xfrm>
            <a:off x="7621555" y="2896847"/>
            <a:ext cx="629671" cy="629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grpSp>
        <p:nvGrpSpPr>
          <p:cNvPr id="13" name="Group 21"/>
          <p:cNvGrpSpPr/>
          <p:nvPr/>
        </p:nvGrpSpPr>
        <p:grpSpPr bwMode="auto">
          <a:xfrm>
            <a:off x="7755478" y="3094312"/>
            <a:ext cx="307004" cy="231943"/>
            <a:chOff x="-36" y="0"/>
            <a:chExt cx="392" cy="295"/>
          </a:xfrm>
          <a:solidFill>
            <a:schemeClr val="bg1"/>
          </a:solidFill>
        </p:grpSpPr>
        <p:sp>
          <p:nvSpPr>
            <p:cNvPr id="14" name="Freeform 17"/>
            <p:cNvSpPr/>
            <p:nvPr/>
          </p:nvSpPr>
          <p:spPr bwMode="auto">
            <a:xfrm>
              <a:off x="-36" y="0"/>
              <a:ext cx="392" cy="175"/>
            </a:xfrm>
            <a:custGeom>
              <a:avLst/>
              <a:gdLst>
                <a:gd name="T0" fmla="*/ 332 w 21279"/>
                <a:gd name="T1" fmla="*/ 175 h 21600"/>
                <a:gd name="T2" fmla="*/ 359 w 21279"/>
                <a:gd name="T3" fmla="*/ 153 h 21600"/>
                <a:gd name="T4" fmla="*/ 391 w 21279"/>
                <a:gd name="T5" fmla="*/ 22 h 21600"/>
                <a:gd name="T6" fmla="*/ 375 w 21279"/>
                <a:gd name="T7" fmla="*/ 0 h 21600"/>
                <a:gd name="T8" fmla="*/ 15 w 21279"/>
                <a:gd name="T9" fmla="*/ 0 h 21600"/>
                <a:gd name="T10" fmla="*/ 2 w 21279"/>
                <a:gd name="T11" fmla="*/ 14 h 21600"/>
                <a:gd name="T12" fmla="*/ 29 w 21279"/>
                <a:gd name="T13" fmla="*/ 27 h 21600"/>
                <a:gd name="T14" fmla="*/ 81 w 21279"/>
                <a:gd name="T15" fmla="*/ 33 h 21600"/>
                <a:gd name="T16" fmla="*/ 108 w 21279"/>
                <a:gd name="T17" fmla="*/ 55 h 21600"/>
                <a:gd name="T18" fmla="*/ 130 w 21279"/>
                <a:gd name="T19" fmla="*/ 153 h 21600"/>
                <a:gd name="T20" fmla="*/ 157 w 21279"/>
                <a:gd name="T21" fmla="*/ 175 h 21600"/>
                <a:gd name="T22" fmla="*/ 332 w 21279"/>
                <a:gd name="T23" fmla="*/ 175 h 21600"/>
                <a:gd name="T24" fmla="*/ 332 w 21279"/>
                <a:gd name="T25" fmla="*/ 175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279" h="21600">
                  <a:moveTo>
                    <a:pt x="17995" y="21600"/>
                  </a:moveTo>
                  <a:cubicBezTo>
                    <a:pt x="18587" y="21600"/>
                    <a:pt x="19327" y="20588"/>
                    <a:pt x="19475" y="18900"/>
                  </a:cubicBezTo>
                  <a:cubicBezTo>
                    <a:pt x="21250" y="2700"/>
                    <a:pt x="21250" y="2700"/>
                    <a:pt x="21250" y="2700"/>
                  </a:cubicBezTo>
                  <a:cubicBezTo>
                    <a:pt x="21398" y="1350"/>
                    <a:pt x="20954" y="0"/>
                    <a:pt x="20362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242" y="0"/>
                    <a:pt x="-202" y="675"/>
                    <a:pt x="94" y="1688"/>
                  </a:cubicBezTo>
                  <a:cubicBezTo>
                    <a:pt x="242" y="2363"/>
                    <a:pt x="982" y="3375"/>
                    <a:pt x="1573" y="3375"/>
                  </a:cubicBezTo>
                  <a:cubicBezTo>
                    <a:pt x="4384" y="4050"/>
                    <a:pt x="4384" y="4050"/>
                    <a:pt x="4384" y="4050"/>
                  </a:cubicBezTo>
                  <a:cubicBezTo>
                    <a:pt x="4976" y="4050"/>
                    <a:pt x="5716" y="5400"/>
                    <a:pt x="5864" y="6750"/>
                  </a:cubicBezTo>
                  <a:cubicBezTo>
                    <a:pt x="7047" y="18900"/>
                    <a:pt x="7047" y="18900"/>
                    <a:pt x="7047" y="18900"/>
                  </a:cubicBezTo>
                  <a:cubicBezTo>
                    <a:pt x="7195" y="20588"/>
                    <a:pt x="7935" y="21600"/>
                    <a:pt x="8527" y="21600"/>
                  </a:cubicBezTo>
                  <a:lnTo>
                    <a:pt x="17995" y="21600"/>
                  </a:lnTo>
                  <a:close/>
                  <a:moveTo>
                    <a:pt x="17995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5" name="Oval 18"/>
            <p:cNvSpPr/>
            <p:nvPr/>
          </p:nvSpPr>
          <p:spPr bwMode="auto">
            <a:xfrm>
              <a:off x="118" y="235"/>
              <a:ext cx="62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6" name="Oval 19"/>
            <p:cNvSpPr/>
            <p:nvPr/>
          </p:nvSpPr>
          <p:spPr bwMode="auto">
            <a:xfrm>
              <a:off x="227" y="235"/>
              <a:ext cx="63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9" y="154"/>
              <a:ext cx="219" cy="65"/>
            </a:xfrm>
            <a:custGeom>
              <a:avLst/>
              <a:gdLst>
                <a:gd name="T0" fmla="*/ 18 w 21275"/>
                <a:gd name="T1" fmla="*/ 0 h 21600"/>
                <a:gd name="T2" fmla="*/ 2 w 21275"/>
                <a:gd name="T3" fmla="*/ 43 h 21600"/>
                <a:gd name="T4" fmla="*/ 16 w 21275"/>
                <a:gd name="T5" fmla="*/ 65 h 21600"/>
                <a:gd name="T6" fmla="*/ 219 w 21275"/>
                <a:gd name="T7" fmla="*/ 6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75" h="21600">
                  <a:moveTo>
                    <a:pt x="1782" y="0"/>
                  </a:moveTo>
                  <a:cubicBezTo>
                    <a:pt x="202" y="14400"/>
                    <a:pt x="202" y="14400"/>
                    <a:pt x="202" y="14400"/>
                  </a:cubicBezTo>
                  <a:cubicBezTo>
                    <a:pt x="-325" y="18000"/>
                    <a:pt x="202" y="21600"/>
                    <a:pt x="1519" y="21600"/>
                  </a:cubicBezTo>
                  <a:cubicBezTo>
                    <a:pt x="21275" y="21600"/>
                    <a:pt x="21275" y="21600"/>
                    <a:pt x="21275" y="21600"/>
                  </a:cubicBez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18" name="Rectangle 22"/>
          <p:cNvSpPr/>
          <p:nvPr/>
        </p:nvSpPr>
        <p:spPr bwMode="auto">
          <a:xfrm>
            <a:off x="8450935" y="2807181"/>
            <a:ext cx="3189522" cy="3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工作绳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、安全绳、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安全短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绳必须同时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配套使用。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0" name="Oval 25"/>
          <p:cNvSpPr/>
          <p:nvPr/>
        </p:nvSpPr>
        <p:spPr bwMode="auto">
          <a:xfrm>
            <a:off x="3935483" y="4066557"/>
            <a:ext cx="629482" cy="6291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1" name="AutoShape 26"/>
          <p:cNvSpPr/>
          <p:nvPr/>
        </p:nvSpPr>
        <p:spPr bwMode="auto">
          <a:xfrm>
            <a:off x="4106163" y="4253827"/>
            <a:ext cx="294385" cy="244469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2" name="Rectangle 27"/>
          <p:cNvSpPr/>
          <p:nvPr/>
        </p:nvSpPr>
        <p:spPr bwMode="auto">
          <a:xfrm>
            <a:off x="2496457" y="4028597"/>
            <a:ext cx="1244857" cy="15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停工期间工作绳、安全绳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下端应当固定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4" name="Oval 30"/>
          <p:cNvSpPr/>
          <p:nvPr/>
        </p:nvSpPr>
        <p:spPr bwMode="auto">
          <a:xfrm>
            <a:off x="3947039" y="2896847"/>
            <a:ext cx="629670" cy="629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5" name="AutoShape 31"/>
          <p:cNvSpPr/>
          <p:nvPr/>
        </p:nvSpPr>
        <p:spPr bwMode="auto">
          <a:xfrm>
            <a:off x="4102890" y="3079424"/>
            <a:ext cx="275677" cy="244480"/>
          </a:xfrm>
          <a:custGeom>
            <a:avLst/>
            <a:gdLst>
              <a:gd name="T0" fmla="*/ 8071 w 21600"/>
              <a:gd name="T1" fmla="*/ 8035 h 21600"/>
              <a:gd name="T2" fmla="*/ 11327 w 21600"/>
              <a:gd name="T3" fmla="*/ 9235 h 21600"/>
              <a:gd name="T4" fmla="*/ 14583 w 21600"/>
              <a:gd name="T5" fmla="*/ 4904 h 21600"/>
              <a:gd name="T6" fmla="*/ 15088 w 21600"/>
              <a:gd name="T7" fmla="*/ 4330 h 21600"/>
              <a:gd name="T8" fmla="*/ 17289 w 21600"/>
              <a:gd name="T9" fmla="*/ 6157 h 21600"/>
              <a:gd name="T10" fmla="*/ 17289 w 21600"/>
              <a:gd name="T11" fmla="*/ 3078 h 21600"/>
              <a:gd name="T12" fmla="*/ 17289 w 21600"/>
              <a:gd name="T13" fmla="*/ 0 h 21600"/>
              <a:gd name="T14" fmla="*/ 14583 w 21600"/>
              <a:gd name="T15" fmla="*/ 626 h 21600"/>
              <a:gd name="T16" fmla="*/ 11878 w 21600"/>
              <a:gd name="T17" fmla="*/ 1200 h 21600"/>
              <a:gd name="T18" fmla="*/ 14033 w 21600"/>
              <a:gd name="T19" fmla="*/ 3704 h 21600"/>
              <a:gd name="T20" fmla="*/ 10777 w 21600"/>
              <a:gd name="T21" fmla="*/ 7409 h 21600"/>
              <a:gd name="T22" fmla="*/ 7567 w 21600"/>
              <a:gd name="T23" fmla="*/ 6157 h 21600"/>
              <a:gd name="T24" fmla="*/ 5411 w 21600"/>
              <a:gd name="T25" fmla="*/ 10487 h 21600"/>
              <a:gd name="T26" fmla="*/ 2155 w 21600"/>
              <a:gd name="T27" fmla="*/ 9235 h 21600"/>
              <a:gd name="T28" fmla="*/ 550 w 21600"/>
              <a:gd name="T29" fmla="*/ 14817 h 21600"/>
              <a:gd name="T30" fmla="*/ 0 w 21600"/>
              <a:gd name="T31" fmla="*/ 16017 h 21600"/>
              <a:gd name="T32" fmla="*/ 1055 w 21600"/>
              <a:gd name="T33" fmla="*/ 16643 h 21600"/>
              <a:gd name="T34" fmla="*/ 2706 w 21600"/>
              <a:gd name="T35" fmla="*/ 11113 h 21600"/>
              <a:gd name="T36" fmla="*/ 5916 w 21600"/>
              <a:gd name="T37" fmla="*/ 12313 h 21600"/>
              <a:gd name="T38" fmla="*/ 8071 w 21600"/>
              <a:gd name="T39" fmla="*/ 8035 h 21600"/>
              <a:gd name="T40" fmla="*/ 6466 w 21600"/>
              <a:gd name="T41" fmla="*/ 21600 h 21600"/>
              <a:gd name="T42" fmla="*/ 6466 w 21600"/>
              <a:gd name="T43" fmla="*/ 16643 h 21600"/>
              <a:gd name="T44" fmla="*/ 3761 w 21600"/>
              <a:gd name="T45" fmla="*/ 16643 h 21600"/>
              <a:gd name="T46" fmla="*/ 3761 w 21600"/>
              <a:gd name="T47" fmla="*/ 21600 h 21600"/>
              <a:gd name="T48" fmla="*/ 6466 w 21600"/>
              <a:gd name="T49" fmla="*/ 21600 h 21600"/>
              <a:gd name="T50" fmla="*/ 10227 w 21600"/>
              <a:gd name="T51" fmla="*/ 21600 h 21600"/>
              <a:gd name="T52" fmla="*/ 7567 w 21600"/>
              <a:gd name="T53" fmla="*/ 21600 h 21600"/>
              <a:gd name="T54" fmla="*/ 7567 w 21600"/>
              <a:gd name="T55" fmla="*/ 14817 h 21600"/>
              <a:gd name="T56" fmla="*/ 10227 w 21600"/>
              <a:gd name="T57" fmla="*/ 14817 h 21600"/>
              <a:gd name="T58" fmla="*/ 10227 w 21600"/>
              <a:gd name="T59" fmla="*/ 21600 h 21600"/>
              <a:gd name="T60" fmla="*/ 14033 w 21600"/>
              <a:gd name="T61" fmla="*/ 21600 h 21600"/>
              <a:gd name="T62" fmla="*/ 11327 w 21600"/>
              <a:gd name="T63" fmla="*/ 21600 h 21600"/>
              <a:gd name="T64" fmla="*/ 11327 w 21600"/>
              <a:gd name="T65" fmla="*/ 12313 h 21600"/>
              <a:gd name="T66" fmla="*/ 14033 w 21600"/>
              <a:gd name="T67" fmla="*/ 12313 h 21600"/>
              <a:gd name="T68" fmla="*/ 14033 w 21600"/>
              <a:gd name="T69" fmla="*/ 21600 h 21600"/>
              <a:gd name="T70" fmla="*/ 17794 w 21600"/>
              <a:gd name="T71" fmla="*/ 21600 h 21600"/>
              <a:gd name="T72" fmla="*/ 15088 w 21600"/>
              <a:gd name="T73" fmla="*/ 21600 h 21600"/>
              <a:gd name="T74" fmla="*/ 15088 w 21600"/>
              <a:gd name="T75" fmla="*/ 9861 h 21600"/>
              <a:gd name="T76" fmla="*/ 17794 w 21600"/>
              <a:gd name="T77" fmla="*/ 9861 h 21600"/>
              <a:gd name="T78" fmla="*/ 17794 w 21600"/>
              <a:gd name="T79" fmla="*/ 21600 h 21600"/>
              <a:gd name="T80" fmla="*/ 18894 w 21600"/>
              <a:gd name="T81" fmla="*/ 6783 h 21600"/>
              <a:gd name="T82" fmla="*/ 18894 w 21600"/>
              <a:gd name="T83" fmla="*/ 21600 h 21600"/>
              <a:gd name="T84" fmla="*/ 21600 w 21600"/>
              <a:gd name="T85" fmla="*/ 21600 h 21600"/>
              <a:gd name="T86" fmla="*/ 21600 w 21600"/>
              <a:gd name="T87" fmla="*/ 6783 h 21600"/>
              <a:gd name="T88" fmla="*/ 18894 w 21600"/>
              <a:gd name="T89" fmla="*/ 6783 h 21600"/>
              <a:gd name="T90" fmla="*/ 18894 w 21600"/>
              <a:gd name="T91" fmla="*/ 67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600" h="2160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  <a:moveTo>
                  <a:pt x="18894" y="678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8" name="Oval 35"/>
          <p:cNvSpPr/>
          <p:nvPr/>
        </p:nvSpPr>
        <p:spPr bwMode="auto">
          <a:xfrm>
            <a:off x="5750296" y="2268147"/>
            <a:ext cx="630266" cy="6287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9" name="AutoShape 36"/>
          <p:cNvSpPr/>
          <p:nvPr/>
        </p:nvSpPr>
        <p:spPr bwMode="auto">
          <a:xfrm>
            <a:off x="5945248" y="2455270"/>
            <a:ext cx="250540" cy="244277"/>
          </a:xfrm>
          <a:custGeom>
            <a:avLst/>
            <a:gdLst>
              <a:gd name="T0" fmla="*/ 15451 w 20391"/>
              <a:gd name="T1" fmla="*/ 1380 h 20390"/>
              <a:gd name="T2" fmla="*/ 10196 w 20391"/>
              <a:gd name="T3" fmla="*/ 1380 h 20390"/>
              <a:gd name="T4" fmla="*/ 4941 w 20391"/>
              <a:gd name="T5" fmla="*/ 1380 h 20390"/>
              <a:gd name="T6" fmla="*/ 88 w 20391"/>
              <a:gd name="T7" fmla="*/ 3634 h 20390"/>
              <a:gd name="T8" fmla="*/ 6545 w 20391"/>
              <a:gd name="T9" fmla="*/ 11502 h 20390"/>
              <a:gd name="T10" fmla="*/ 9350 w 20391"/>
              <a:gd name="T11" fmla="*/ 13402 h 20390"/>
              <a:gd name="T12" fmla="*/ 8675 w 20391"/>
              <a:gd name="T13" fmla="*/ 18063 h 20390"/>
              <a:gd name="T14" fmla="*/ 5965 w 20391"/>
              <a:gd name="T15" fmla="*/ 20030 h 20390"/>
              <a:gd name="T16" fmla="*/ 5965 w 20391"/>
              <a:gd name="T17" fmla="*/ 20390 h 20390"/>
              <a:gd name="T18" fmla="*/ 10196 w 20391"/>
              <a:gd name="T19" fmla="*/ 20390 h 20390"/>
              <a:gd name="T20" fmla="*/ 14415 w 20391"/>
              <a:gd name="T21" fmla="*/ 20390 h 20390"/>
              <a:gd name="T22" fmla="*/ 14415 w 20391"/>
              <a:gd name="T23" fmla="*/ 20030 h 20390"/>
              <a:gd name="T24" fmla="*/ 11711 w 20391"/>
              <a:gd name="T25" fmla="*/ 18063 h 20390"/>
              <a:gd name="T26" fmla="*/ 11036 w 20391"/>
              <a:gd name="T27" fmla="*/ 13402 h 20390"/>
              <a:gd name="T28" fmla="*/ 13847 w 20391"/>
              <a:gd name="T29" fmla="*/ 11508 h 20390"/>
              <a:gd name="T30" fmla="*/ 20304 w 20391"/>
              <a:gd name="T31" fmla="*/ 3634 h 20390"/>
              <a:gd name="T32" fmla="*/ 15451 w 20391"/>
              <a:gd name="T33" fmla="*/ 1380 h 20390"/>
              <a:gd name="T34" fmla="*/ 1586 w 20391"/>
              <a:gd name="T35" fmla="*/ 1539 h 20390"/>
              <a:gd name="T36" fmla="*/ 5207 w 20391"/>
              <a:gd name="T37" fmla="*/ 3512 h 20390"/>
              <a:gd name="T38" fmla="*/ 6101 w 20391"/>
              <a:gd name="T39" fmla="*/ 10005 h 20390"/>
              <a:gd name="T40" fmla="*/ 6231 w 20391"/>
              <a:gd name="T41" fmla="*/ 10793 h 20390"/>
              <a:gd name="T42" fmla="*/ 1586 w 20391"/>
              <a:gd name="T43" fmla="*/ 1539 h 20390"/>
              <a:gd name="T44" fmla="*/ 14167 w 20391"/>
              <a:gd name="T45" fmla="*/ 10793 h 20390"/>
              <a:gd name="T46" fmla="*/ 14291 w 20391"/>
              <a:gd name="T47" fmla="*/ 10005 h 20390"/>
              <a:gd name="T48" fmla="*/ 15185 w 20391"/>
              <a:gd name="T49" fmla="*/ 3512 h 20390"/>
              <a:gd name="T50" fmla="*/ 18812 w 20391"/>
              <a:gd name="T51" fmla="*/ 1539 h 20390"/>
              <a:gd name="T52" fmla="*/ 14167 w 20391"/>
              <a:gd name="T53" fmla="*/ 10793 h 20390"/>
              <a:gd name="T54" fmla="*/ 14167 w 20391"/>
              <a:gd name="T55" fmla="*/ 10793 h 20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91" h="20390">
                <a:moveTo>
                  <a:pt x="15451" y="1380"/>
                </a:moveTo>
                <a:cubicBezTo>
                  <a:pt x="10196" y="1380"/>
                  <a:pt x="10196" y="1380"/>
                  <a:pt x="10196" y="1380"/>
                </a:cubicBezTo>
                <a:cubicBezTo>
                  <a:pt x="4941" y="1380"/>
                  <a:pt x="4941" y="1380"/>
                  <a:pt x="4941" y="1380"/>
                </a:cubicBezTo>
                <a:cubicBezTo>
                  <a:pt x="2953" y="-1210"/>
                  <a:pt x="-604" y="18"/>
                  <a:pt x="88" y="3634"/>
                </a:cubicBezTo>
                <a:cubicBezTo>
                  <a:pt x="923" y="7055"/>
                  <a:pt x="3775" y="9608"/>
                  <a:pt x="6545" y="11502"/>
                </a:cubicBezTo>
                <a:cubicBezTo>
                  <a:pt x="7119" y="12467"/>
                  <a:pt x="8184" y="13157"/>
                  <a:pt x="9350" y="13402"/>
                </a:cubicBezTo>
                <a:cubicBezTo>
                  <a:pt x="9362" y="13884"/>
                  <a:pt x="9403" y="16792"/>
                  <a:pt x="8675" y="18063"/>
                </a:cubicBezTo>
                <a:cubicBezTo>
                  <a:pt x="8101" y="18979"/>
                  <a:pt x="5965" y="20030"/>
                  <a:pt x="5965" y="20030"/>
                </a:cubicBezTo>
                <a:cubicBezTo>
                  <a:pt x="5965" y="20390"/>
                  <a:pt x="5965" y="20390"/>
                  <a:pt x="5965" y="20390"/>
                </a:cubicBezTo>
                <a:cubicBezTo>
                  <a:pt x="10196" y="20390"/>
                  <a:pt x="10196" y="20390"/>
                  <a:pt x="10196" y="20390"/>
                </a:cubicBezTo>
                <a:cubicBezTo>
                  <a:pt x="14415" y="20390"/>
                  <a:pt x="14415" y="20390"/>
                  <a:pt x="14415" y="20390"/>
                </a:cubicBezTo>
                <a:cubicBezTo>
                  <a:pt x="14415" y="20030"/>
                  <a:pt x="14415" y="20030"/>
                  <a:pt x="14415" y="20030"/>
                </a:cubicBezTo>
                <a:cubicBezTo>
                  <a:pt x="14415" y="20030"/>
                  <a:pt x="12285" y="18985"/>
                  <a:pt x="11711" y="18063"/>
                </a:cubicBezTo>
                <a:cubicBezTo>
                  <a:pt x="10983" y="16792"/>
                  <a:pt x="11030" y="13890"/>
                  <a:pt x="11036" y="13402"/>
                </a:cubicBezTo>
                <a:cubicBezTo>
                  <a:pt x="12202" y="13157"/>
                  <a:pt x="13273" y="12473"/>
                  <a:pt x="13847" y="11508"/>
                </a:cubicBezTo>
                <a:cubicBezTo>
                  <a:pt x="16617" y="9608"/>
                  <a:pt x="19469" y="7055"/>
                  <a:pt x="20304" y="3634"/>
                </a:cubicBezTo>
                <a:cubicBezTo>
                  <a:pt x="20996" y="18"/>
                  <a:pt x="17439" y="-1210"/>
                  <a:pt x="15451" y="1380"/>
                </a:cubicBezTo>
                <a:close/>
                <a:moveTo>
                  <a:pt x="1586" y="1539"/>
                </a:moveTo>
                <a:cubicBezTo>
                  <a:pt x="3231" y="555"/>
                  <a:pt x="4657" y="2541"/>
                  <a:pt x="5207" y="3512"/>
                </a:cubicBezTo>
                <a:cubicBezTo>
                  <a:pt x="5580" y="5290"/>
                  <a:pt x="6042" y="7873"/>
                  <a:pt x="6101" y="10005"/>
                </a:cubicBezTo>
                <a:cubicBezTo>
                  <a:pt x="6113" y="10280"/>
                  <a:pt x="6154" y="10543"/>
                  <a:pt x="6231" y="10793"/>
                </a:cubicBezTo>
                <a:cubicBezTo>
                  <a:pt x="810" y="7067"/>
                  <a:pt x="159" y="2388"/>
                  <a:pt x="1586" y="1539"/>
                </a:cubicBezTo>
                <a:close/>
                <a:moveTo>
                  <a:pt x="14167" y="10793"/>
                </a:moveTo>
                <a:cubicBezTo>
                  <a:pt x="14238" y="10543"/>
                  <a:pt x="14285" y="10280"/>
                  <a:pt x="14291" y="10005"/>
                </a:cubicBezTo>
                <a:cubicBezTo>
                  <a:pt x="14350" y="7873"/>
                  <a:pt x="14812" y="5290"/>
                  <a:pt x="15185" y="3512"/>
                </a:cubicBezTo>
                <a:cubicBezTo>
                  <a:pt x="15735" y="2541"/>
                  <a:pt x="17161" y="555"/>
                  <a:pt x="18812" y="1539"/>
                </a:cubicBezTo>
                <a:cubicBezTo>
                  <a:pt x="20239" y="2388"/>
                  <a:pt x="19588" y="7067"/>
                  <a:pt x="14167" y="10793"/>
                </a:cubicBezTo>
                <a:close/>
                <a:moveTo>
                  <a:pt x="14167" y="1079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40052" y="1654628"/>
            <a:ext cx="395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绳索应放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在干燥通风处，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或采用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悬吊保存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，不能存在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堆积踩压。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0914" y="3473115"/>
            <a:ext cx="1774408" cy="2905914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0513" y="1160391"/>
            <a:ext cx="3265715" cy="164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43" y="4675986"/>
            <a:ext cx="3335383" cy="1898985"/>
          </a:xfrm>
          <a:prstGeom prst="rect">
            <a:avLst/>
          </a:prstGeom>
        </p:spPr>
      </p:pic>
      <p:pic>
        <p:nvPicPr>
          <p:cNvPr id="40" name="Picture 2" descr="C:\Users\Administrator\Desktop\吊篮图片\20170113_164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54" y="986971"/>
            <a:ext cx="1831203" cy="2149828"/>
          </a:xfrm>
          <a:prstGeom prst="rect">
            <a:avLst/>
          </a:prstGeom>
          <a:noFill/>
        </p:spPr>
      </p:pic>
      <p:sp>
        <p:nvSpPr>
          <p:cNvPr id="26" name="Rectangle 32"/>
          <p:cNvSpPr/>
          <p:nvPr/>
        </p:nvSpPr>
        <p:spPr bwMode="auto">
          <a:xfrm>
            <a:off x="2481943" y="2206171"/>
            <a:ext cx="1259120" cy="8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垂放绳索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时不应整体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抛下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030071" y="-362857"/>
            <a:ext cx="4131858" cy="1625600"/>
            <a:chOff x="3885314" y="-259188"/>
            <a:chExt cx="4131858" cy="1625600"/>
          </a:xfrm>
        </p:grpSpPr>
        <p:sp>
          <p:nvSpPr>
            <p:cNvPr id="42" name="圆角矩形 41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43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pic>
        <p:nvPicPr>
          <p:cNvPr id="2" name="图片 1" descr="截图202508140957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" y="114300"/>
            <a:ext cx="11953875" cy="662940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157071" y="-235857"/>
            <a:ext cx="4131858" cy="1625600"/>
            <a:chOff x="3885314" y="-259188"/>
            <a:chExt cx="4131858" cy="1625600"/>
          </a:xfrm>
        </p:grpSpPr>
        <p:sp>
          <p:nvSpPr>
            <p:cNvPr id="35" name="圆角矩形 34"/>
            <p:cNvSpPr/>
            <p:nvPr/>
          </p:nvSpPr>
          <p:spPr>
            <a:xfrm>
              <a:off x="3885314" y="-259188"/>
              <a:ext cx="4131858" cy="1625600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p>
              <a:pPr algn="ctr" latinLnBrk="1">
                <a:defRPr/>
              </a:pPr>
              <a:endParaRPr lang="zh-CN" altLang="en-US" sz="4800" dirty="0">
                <a:solidFill>
                  <a:prstClr val="white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Arial Unicode MS" panose="020B0604020202020204" pitchFamily="34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3" name="文本框 56"/>
            <p:cNvSpPr txBox="1"/>
            <p:nvPr/>
          </p:nvSpPr>
          <p:spPr>
            <a:xfrm>
              <a:off x="4078901" y="464309"/>
              <a:ext cx="374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03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PangMenZhengDao" panose="02010600030101010101" pitchFamily="2" charset="-122"/>
                </a:rPr>
                <a:t>安全作业要点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endParaRPr>
            </a:p>
          </p:txBody>
        </p:sp>
      </p:grpSp>
      <p:sp>
        <p:nvSpPr>
          <p:cNvPr id="4" name="Rounded Rectangle 43"/>
          <p:cNvSpPr/>
          <p:nvPr/>
        </p:nvSpPr>
        <p:spPr>
          <a:xfrm>
            <a:off x="2428065" y="3989170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5" name="Rounded Rectangle 2"/>
          <p:cNvSpPr/>
          <p:nvPr/>
        </p:nvSpPr>
        <p:spPr>
          <a:xfrm>
            <a:off x="2428065" y="2098857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1" name="AutoShape 6"/>
          <p:cNvSpPr/>
          <p:nvPr/>
        </p:nvSpPr>
        <p:spPr bwMode="auto">
          <a:xfrm>
            <a:off x="2613742" y="2282574"/>
            <a:ext cx="247570" cy="247570"/>
          </a:xfrm>
          <a:custGeom>
            <a:avLst/>
            <a:gdLst>
              <a:gd name="T0" fmla="*/ 357417 w 21600"/>
              <a:gd name="T1" fmla="*/ 0 h 21600"/>
              <a:gd name="T2" fmla="*/ 374086 w 21600"/>
              <a:gd name="T3" fmla="*/ 8396 h 21600"/>
              <a:gd name="T4" fmla="*/ 381000 w 21600"/>
              <a:gd name="T5" fmla="*/ 28504 h 21600"/>
              <a:gd name="T6" fmla="*/ 381000 w 21600"/>
              <a:gd name="T7" fmla="*/ 352496 h 21600"/>
              <a:gd name="T8" fmla="*/ 374086 w 21600"/>
              <a:gd name="T9" fmla="*/ 372551 h 21600"/>
              <a:gd name="T10" fmla="*/ 357417 w 21600"/>
              <a:gd name="T11" fmla="*/ 381000 h 21600"/>
              <a:gd name="T12" fmla="*/ 24183 w 21600"/>
              <a:gd name="T13" fmla="*/ 381000 h 21600"/>
              <a:gd name="T14" fmla="*/ 7250 w 21600"/>
              <a:gd name="T15" fmla="*/ 372551 h 21600"/>
              <a:gd name="T16" fmla="*/ 0 w 21600"/>
              <a:gd name="T17" fmla="*/ 352496 h 21600"/>
              <a:gd name="T18" fmla="*/ 0 w 21600"/>
              <a:gd name="T19" fmla="*/ 28504 h 21600"/>
              <a:gd name="T20" fmla="*/ 7250 w 21600"/>
              <a:gd name="T21" fmla="*/ 8396 h 21600"/>
              <a:gd name="T22" fmla="*/ 24183 w 21600"/>
              <a:gd name="T23" fmla="*/ 0 h 21600"/>
              <a:gd name="T24" fmla="*/ 357417 w 21600"/>
              <a:gd name="T25" fmla="*/ 0 h 21600"/>
              <a:gd name="T26" fmla="*/ 349356 w 21600"/>
              <a:gd name="T27" fmla="*/ 38135 h 21600"/>
              <a:gd name="T28" fmla="*/ 31821 w 21600"/>
              <a:gd name="T29" fmla="*/ 38135 h 21600"/>
              <a:gd name="T30" fmla="*/ 31821 w 21600"/>
              <a:gd name="T31" fmla="*/ 342759 h 21600"/>
              <a:gd name="T32" fmla="*/ 349356 w 21600"/>
              <a:gd name="T33" fmla="*/ 342759 h 21600"/>
              <a:gd name="T34" fmla="*/ 349356 w 21600"/>
              <a:gd name="T35" fmla="*/ 38135 h 21600"/>
              <a:gd name="T36" fmla="*/ 105445 w 21600"/>
              <a:gd name="T37" fmla="*/ 315507 h 21600"/>
              <a:gd name="T38" fmla="*/ 63482 w 21600"/>
              <a:gd name="T39" fmla="*/ 315507 h 21600"/>
              <a:gd name="T40" fmla="*/ 63482 w 21600"/>
              <a:gd name="T41" fmla="*/ 225496 h 21600"/>
              <a:gd name="T42" fmla="*/ 105445 w 21600"/>
              <a:gd name="T43" fmla="*/ 225496 h 21600"/>
              <a:gd name="T44" fmla="*/ 105445 w 21600"/>
              <a:gd name="T45" fmla="*/ 315507 h 21600"/>
              <a:gd name="T46" fmla="*/ 175719 w 21600"/>
              <a:gd name="T47" fmla="*/ 315507 h 21600"/>
              <a:gd name="T48" fmla="*/ 134161 w 21600"/>
              <a:gd name="T49" fmla="*/ 315507 h 21600"/>
              <a:gd name="T50" fmla="*/ 134161 w 21600"/>
              <a:gd name="T51" fmla="*/ 123014 h 21600"/>
              <a:gd name="T52" fmla="*/ 175719 w 21600"/>
              <a:gd name="T53" fmla="*/ 123014 h 21600"/>
              <a:gd name="T54" fmla="*/ 175719 w 21600"/>
              <a:gd name="T55" fmla="*/ 315507 h 21600"/>
              <a:gd name="T56" fmla="*/ 247262 w 21600"/>
              <a:gd name="T57" fmla="*/ 315507 h 21600"/>
              <a:gd name="T58" fmla="*/ 205281 w 21600"/>
              <a:gd name="T59" fmla="*/ 315507 h 21600"/>
              <a:gd name="T60" fmla="*/ 205281 w 21600"/>
              <a:gd name="T61" fmla="*/ 168663 h 21600"/>
              <a:gd name="T62" fmla="*/ 247262 w 21600"/>
              <a:gd name="T63" fmla="*/ 168663 h 21600"/>
              <a:gd name="T64" fmla="*/ 247262 w 21600"/>
              <a:gd name="T65" fmla="*/ 315507 h 21600"/>
              <a:gd name="T66" fmla="*/ 317518 w 21600"/>
              <a:gd name="T67" fmla="*/ 315507 h 21600"/>
              <a:gd name="T68" fmla="*/ 275555 w 21600"/>
              <a:gd name="T69" fmla="*/ 315507 h 21600"/>
              <a:gd name="T70" fmla="*/ 275555 w 21600"/>
              <a:gd name="T71" fmla="*/ 86783 h 21600"/>
              <a:gd name="T72" fmla="*/ 317518 w 21600"/>
              <a:gd name="T73" fmla="*/ 86783 h 21600"/>
              <a:gd name="T74" fmla="*/ 317518 w 21600"/>
              <a:gd name="T75" fmla="*/ 315507 h 21600"/>
              <a:gd name="T76" fmla="*/ 317518 w 21600"/>
              <a:gd name="T77" fmla="*/ 315507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6"/>
                </a:cubicBezTo>
                <a:cubicBezTo>
                  <a:pt x="21470" y="796"/>
                  <a:pt x="21600" y="1175"/>
                  <a:pt x="21600" y="1616"/>
                </a:cubicBezTo>
                <a:lnTo>
                  <a:pt x="21600" y="19984"/>
                </a:lnTo>
                <a:cubicBezTo>
                  <a:pt x="21600" y="20419"/>
                  <a:pt x="21470" y="20804"/>
                  <a:pt x="21208" y="21121"/>
                </a:cubicBezTo>
                <a:cubicBezTo>
                  <a:pt x="20946" y="21441"/>
                  <a:pt x="20631" y="21600"/>
                  <a:pt x="20263" y="21600"/>
                </a:cubicBezTo>
                <a:lnTo>
                  <a:pt x="1371" y="21600"/>
                </a:lnTo>
                <a:cubicBezTo>
                  <a:pt x="1004" y="21600"/>
                  <a:pt x="683" y="21441"/>
                  <a:pt x="411" y="21121"/>
                </a:cubicBezTo>
                <a:cubicBezTo>
                  <a:pt x="137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5"/>
                  <a:pt x="137" y="796"/>
                  <a:pt x="411" y="476"/>
                </a:cubicBezTo>
                <a:cubicBezTo>
                  <a:pt x="683" y="159"/>
                  <a:pt x="1004" y="0"/>
                  <a:pt x="1371" y="0"/>
                </a:cubicBezTo>
                <a:lnTo>
                  <a:pt x="20263" y="0"/>
                </a:lnTo>
                <a:close/>
                <a:moveTo>
                  <a:pt x="19806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6" y="19432"/>
                </a:lnTo>
                <a:lnTo>
                  <a:pt x="19806" y="2162"/>
                </a:lnTo>
                <a:close/>
                <a:moveTo>
                  <a:pt x="5978" y="17887"/>
                </a:moveTo>
                <a:lnTo>
                  <a:pt x="3599" y="17887"/>
                </a:lnTo>
                <a:lnTo>
                  <a:pt x="3599" y="12784"/>
                </a:lnTo>
                <a:lnTo>
                  <a:pt x="5978" y="12784"/>
                </a:lnTo>
                <a:lnTo>
                  <a:pt x="5978" y="17887"/>
                </a:lnTo>
                <a:close/>
                <a:moveTo>
                  <a:pt x="9962" y="17887"/>
                </a:moveTo>
                <a:lnTo>
                  <a:pt x="7606" y="17887"/>
                </a:lnTo>
                <a:lnTo>
                  <a:pt x="7606" y="6974"/>
                </a:lnTo>
                <a:lnTo>
                  <a:pt x="9962" y="6974"/>
                </a:lnTo>
                <a:lnTo>
                  <a:pt x="9962" y="17887"/>
                </a:lnTo>
                <a:close/>
                <a:moveTo>
                  <a:pt x="14018" y="17887"/>
                </a:moveTo>
                <a:lnTo>
                  <a:pt x="11638" y="17887"/>
                </a:lnTo>
                <a:lnTo>
                  <a:pt x="11638" y="9562"/>
                </a:lnTo>
                <a:lnTo>
                  <a:pt x="14018" y="9562"/>
                </a:lnTo>
                <a:lnTo>
                  <a:pt x="14018" y="17887"/>
                </a:lnTo>
                <a:close/>
                <a:moveTo>
                  <a:pt x="18001" y="17887"/>
                </a:moveTo>
                <a:lnTo>
                  <a:pt x="15622" y="17887"/>
                </a:lnTo>
                <a:lnTo>
                  <a:pt x="15622" y="4920"/>
                </a:lnTo>
                <a:lnTo>
                  <a:pt x="18001" y="4920"/>
                </a:lnTo>
                <a:lnTo>
                  <a:pt x="18001" y="17887"/>
                </a:lnTo>
                <a:close/>
                <a:moveTo>
                  <a:pt x="18001" y="17887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9" name="AutoShape 34"/>
          <p:cNvSpPr/>
          <p:nvPr/>
        </p:nvSpPr>
        <p:spPr bwMode="auto">
          <a:xfrm>
            <a:off x="2613742" y="4174847"/>
            <a:ext cx="247570" cy="247570"/>
          </a:xfrm>
          <a:custGeom>
            <a:avLst/>
            <a:gdLst>
              <a:gd name="T0" fmla="*/ 297621 w 21600"/>
              <a:gd name="T1" fmla="*/ 50288 h 21600"/>
              <a:gd name="T2" fmla="*/ 359040 w 21600"/>
              <a:gd name="T3" fmla="*/ 115200 h 21600"/>
              <a:gd name="T4" fmla="*/ 381000 w 21600"/>
              <a:gd name="T5" fmla="*/ 200078 h 21600"/>
              <a:gd name="T6" fmla="*/ 366095 w 21600"/>
              <a:gd name="T7" fmla="*/ 270369 h 21600"/>
              <a:gd name="T8" fmla="*/ 325138 w 21600"/>
              <a:gd name="T9" fmla="*/ 327872 h 21600"/>
              <a:gd name="T10" fmla="*/ 264319 w 21600"/>
              <a:gd name="T11" fmla="*/ 366783 h 21600"/>
              <a:gd name="T12" fmla="*/ 190077 w 21600"/>
              <a:gd name="T13" fmla="*/ 381000 h 21600"/>
              <a:gd name="T14" fmla="*/ 116152 w 21600"/>
              <a:gd name="T15" fmla="*/ 366783 h 21600"/>
              <a:gd name="T16" fmla="*/ 55757 w 21600"/>
              <a:gd name="T17" fmla="*/ 327872 h 21600"/>
              <a:gd name="T18" fmla="*/ 14905 w 21600"/>
              <a:gd name="T19" fmla="*/ 270369 h 21600"/>
              <a:gd name="T20" fmla="*/ 0 w 21600"/>
              <a:gd name="T21" fmla="*/ 200078 h 21600"/>
              <a:gd name="T22" fmla="*/ 21960 w 21600"/>
              <a:gd name="T23" fmla="*/ 115200 h 21600"/>
              <a:gd name="T24" fmla="*/ 83326 w 21600"/>
              <a:gd name="T25" fmla="*/ 50288 h 21600"/>
              <a:gd name="T26" fmla="*/ 90488 w 21600"/>
              <a:gd name="T27" fmla="*/ 48860 h 21600"/>
              <a:gd name="T28" fmla="*/ 96908 w 21600"/>
              <a:gd name="T29" fmla="*/ 52723 h 21600"/>
              <a:gd name="T30" fmla="*/ 119944 w 21600"/>
              <a:gd name="T31" fmla="*/ 84614 h 21600"/>
              <a:gd name="T32" fmla="*/ 121497 w 21600"/>
              <a:gd name="T33" fmla="*/ 91281 h 21600"/>
              <a:gd name="T34" fmla="*/ 117387 w 21600"/>
              <a:gd name="T35" fmla="*/ 97473 h 21600"/>
              <a:gd name="T36" fmla="*/ 75318 w 21600"/>
              <a:gd name="T37" fmla="*/ 141870 h 21600"/>
              <a:gd name="T38" fmla="*/ 60343 w 21600"/>
              <a:gd name="T39" fmla="*/ 200078 h 21600"/>
              <a:gd name="T40" fmla="*/ 70450 w 21600"/>
              <a:gd name="T41" fmla="*/ 248126 h 21600"/>
              <a:gd name="T42" fmla="*/ 98249 w 21600"/>
              <a:gd name="T43" fmla="*/ 287496 h 21600"/>
              <a:gd name="T44" fmla="*/ 139665 w 21600"/>
              <a:gd name="T45" fmla="*/ 313902 h 21600"/>
              <a:gd name="T46" fmla="*/ 190024 w 21600"/>
              <a:gd name="T47" fmla="*/ 323603 h 21600"/>
              <a:gd name="T48" fmla="*/ 240577 w 21600"/>
              <a:gd name="T49" fmla="*/ 313902 h 21600"/>
              <a:gd name="T50" fmla="*/ 282381 w 21600"/>
              <a:gd name="T51" fmla="*/ 287496 h 21600"/>
              <a:gd name="T52" fmla="*/ 310392 w 21600"/>
              <a:gd name="T53" fmla="*/ 248285 h 21600"/>
              <a:gd name="T54" fmla="*/ 320499 w 21600"/>
              <a:gd name="T55" fmla="*/ 200078 h 21600"/>
              <a:gd name="T56" fmla="*/ 305364 w 21600"/>
              <a:gd name="T57" fmla="*/ 141870 h 21600"/>
              <a:gd name="T58" fmla="*/ 263402 w 21600"/>
              <a:gd name="T59" fmla="*/ 97473 h 21600"/>
              <a:gd name="T60" fmla="*/ 259345 w 21600"/>
              <a:gd name="T61" fmla="*/ 91687 h 21600"/>
              <a:gd name="T62" fmla="*/ 260844 w 21600"/>
              <a:gd name="T63" fmla="*/ 84614 h 21600"/>
              <a:gd name="T64" fmla="*/ 283404 w 21600"/>
              <a:gd name="T65" fmla="*/ 52723 h 21600"/>
              <a:gd name="T66" fmla="*/ 289913 w 21600"/>
              <a:gd name="T67" fmla="*/ 49124 h 21600"/>
              <a:gd name="T68" fmla="*/ 297621 w 21600"/>
              <a:gd name="T69" fmla="*/ 50288 h 21600"/>
              <a:gd name="T70" fmla="*/ 170462 w 21600"/>
              <a:gd name="T71" fmla="*/ 190112 h 21600"/>
              <a:gd name="T72" fmla="*/ 163407 w 21600"/>
              <a:gd name="T73" fmla="*/ 187431 h 21600"/>
              <a:gd name="T74" fmla="*/ 160461 w 21600"/>
              <a:gd name="T75" fmla="*/ 180622 h 21600"/>
              <a:gd name="T76" fmla="*/ 160461 w 21600"/>
              <a:gd name="T77" fmla="*/ 9454 h 21600"/>
              <a:gd name="T78" fmla="*/ 163301 w 21600"/>
              <a:gd name="T79" fmla="*/ 2787 h 21600"/>
              <a:gd name="T80" fmla="*/ 170462 w 21600"/>
              <a:gd name="T81" fmla="*/ 0 h 21600"/>
              <a:gd name="T82" fmla="*/ 210644 w 21600"/>
              <a:gd name="T83" fmla="*/ 0 h 21600"/>
              <a:gd name="T84" fmla="*/ 217646 w 21600"/>
              <a:gd name="T85" fmla="*/ 2787 h 21600"/>
              <a:gd name="T86" fmla="*/ 220645 w 21600"/>
              <a:gd name="T87" fmla="*/ 9454 h 21600"/>
              <a:gd name="T88" fmla="*/ 220645 w 21600"/>
              <a:gd name="T89" fmla="*/ 180622 h 21600"/>
              <a:gd name="T90" fmla="*/ 217805 w 21600"/>
              <a:gd name="T91" fmla="*/ 187325 h 21600"/>
              <a:gd name="T92" fmla="*/ 210644 w 21600"/>
              <a:gd name="T93" fmla="*/ 190112 h 21600"/>
              <a:gd name="T94" fmla="*/ 170462 w 21600"/>
              <a:gd name="T95" fmla="*/ 190112 h 21600"/>
              <a:gd name="T96" fmla="*/ 170462 w 21600"/>
              <a:gd name="T97" fmla="*/ 190112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32857" y="3348308"/>
            <a:ext cx="2998913" cy="5659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严禁从建筑物顶部、窗口或其他孔洞处上下吊篮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48973" y="5746913"/>
            <a:ext cx="283925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无安全措施的情况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下不能在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女儿墙上从事作业活动。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30" name="Rounded Rectangle 44"/>
          <p:cNvSpPr/>
          <p:nvPr/>
        </p:nvSpPr>
        <p:spPr>
          <a:xfrm>
            <a:off x="5786538" y="3989170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1" name="Rounded Rectangle 41"/>
          <p:cNvSpPr/>
          <p:nvPr/>
        </p:nvSpPr>
        <p:spPr>
          <a:xfrm>
            <a:off x="5786538" y="2098857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2" name="AutoShape 82"/>
          <p:cNvSpPr/>
          <p:nvPr/>
        </p:nvSpPr>
        <p:spPr bwMode="auto">
          <a:xfrm>
            <a:off x="5972215" y="2284649"/>
            <a:ext cx="247570" cy="247570"/>
          </a:xfrm>
          <a:custGeom>
            <a:avLst/>
            <a:gdLst>
              <a:gd name="T0" fmla="*/ 202530 w 21600"/>
              <a:gd name="T1" fmla="*/ 375479 h 21600"/>
              <a:gd name="T2" fmla="*/ 190518 w 21600"/>
              <a:gd name="T3" fmla="*/ 381000 h 21600"/>
              <a:gd name="T4" fmla="*/ 178911 w 21600"/>
              <a:gd name="T5" fmla="*/ 375479 h 21600"/>
              <a:gd name="T6" fmla="*/ 48454 w 21600"/>
              <a:gd name="T7" fmla="*/ 229112 h 21600"/>
              <a:gd name="T8" fmla="*/ 40058 w 21600"/>
              <a:gd name="T9" fmla="*/ 219357 h 21600"/>
              <a:gd name="T10" fmla="*/ 23724 w 21600"/>
              <a:gd name="T11" fmla="*/ 194910 h 21600"/>
              <a:gd name="T12" fmla="*/ 7426 w 21600"/>
              <a:gd name="T13" fmla="*/ 159949 h 21600"/>
              <a:gd name="T14" fmla="*/ 0 w 21600"/>
              <a:gd name="T15" fmla="*/ 117828 h 21600"/>
              <a:gd name="T16" fmla="*/ 9102 w 21600"/>
              <a:gd name="T17" fmla="*/ 62600 h 21600"/>
              <a:gd name="T18" fmla="*/ 32861 w 21600"/>
              <a:gd name="T19" fmla="*/ 26141 h 21600"/>
              <a:gd name="T20" fmla="*/ 65987 w 21600"/>
              <a:gd name="T21" fmla="*/ 6085 h 21600"/>
              <a:gd name="T22" fmla="*/ 103434 w 21600"/>
              <a:gd name="T23" fmla="*/ 0 h 21600"/>
              <a:gd name="T24" fmla="*/ 129840 w 21600"/>
              <a:gd name="T25" fmla="*/ 5133 h 21600"/>
              <a:gd name="T26" fmla="*/ 154129 w 21600"/>
              <a:gd name="T27" fmla="*/ 17921 h 21600"/>
              <a:gd name="T28" fmla="*/ 174660 w 21600"/>
              <a:gd name="T29" fmla="*/ 34608 h 21600"/>
              <a:gd name="T30" fmla="*/ 190518 w 21600"/>
              <a:gd name="T31" fmla="*/ 50835 h 21600"/>
              <a:gd name="T32" fmla="*/ 206604 w 21600"/>
              <a:gd name="T33" fmla="*/ 34502 h 21600"/>
              <a:gd name="T34" fmla="*/ 227312 w 21600"/>
              <a:gd name="T35" fmla="*/ 17921 h 21600"/>
              <a:gd name="T36" fmla="*/ 251284 w 21600"/>
              <a:gd name="T37" fmla="*/ 5133 h 21600"/>
              <a:gd name="T38" fmla="*/ 278007 w 21600"/>
              <a:gd name="T39" fmla="*/ 0 h 21600"/>
              <a:gd name="T40" fmla="*/ 315013 w 21600"/>
              <a:gd name="T41" fmla="*/ 6068 h 21600"/>
              <a:gd name="T42" fmla="*/ 348139 w 21600"/>
              <a:gd name="T43" fmla="*/ 26141 h 21600"/>
              <a:gd name="T44" fmla="*/ 371898 w 21600"/>
              <a:gd name="T45" fmla="*/ 62600 h 21600"/>
              <a:gd name="T46" fmla="*/ 381000 w 21600"/>
              <a:gd name="T47" fmla="*/ 117828 h 21600"/>
              <a:gd name="T48" fmla="*/ 373715 w 21600"/>
              <a:gd name="T49" fmla="*/ 159949 h 21600"/>
              <a:gd name="T50" fmla="*/ 357540 w 21600"/>
              <a:gd name="T51" fmla="*/ 194910 h 21600"/>
              <a:gd name="T52" fmla="*/ 340819 w 21600"/>
              <a:gd name="T53" fmla="*/ 219357 h 21600"/>
              <a:gd name="T54" fmla="*/ 332599 w 21600"/>
              <a:gd name="T55" fmla="*/ 229623 h 21600"/>
              <a:gd name="T56" fmla="*/ 202530 w 21600"/>
              <a:gd name="T57" fmla="*/ 375479 h 21600"/>
              <a:gd name="T58" fmla="*/ 103434 w 21600"/>
              <a:gd name="T59" fmla="*/ 38206 h 21600"/>
              <a:gd name="T60" fmla="*/ 103434 w 21600"/>
              <a:gd name="T61" fmla="*/ 38206 h 21600"/>
              <a:gd name="T62" fmla="*/ 78969 w 21600"/>
              <a:gd name="T63" fmla="*/ 41381 h 21600"/>
              <a:gd name="T64" fmla="*/ 56480 w 21600"/>
              <a:gd name="T65" fmla="*/ 53340 h 21600"/>
              <a:gd name="T66" fmla="*/ 40058 w 21600"/>
              <a:gd name="T67" fmla="*/ 77382 h 21600"/>
              <a:gd name="T68" fmla="*/ 33831 w 21600"/>
              <a:gd name="T69" fmla="*/ 117828 h 21600"/>
              <a:gd name="T70" fmla="*/ 39705 w 21600"/>
              <a:gd name="T71" fmla="*/ 149049 h 21600"/>
              <a:gd name="T72" fmla="*/ 52687 w 21600"/>
              <a:gd name="T73" fmla="*/ 175842 h 21600"/>
              <a:gd name="T74" fmla="*/ 65987 w 21600"/>
              <a:gd name="T75" fmla="*/ 194804 h 21600"/>
              <a:gd name="T76" fmla="*/ 71896 w 21600"/>
              <a:gd name="T77" fmla="*/ 201683 h 21600"/>
              <a:gd name="T78" fmla="*/ 190518 w 21600"/>
              <a:gd name="T79" fmla="*/ 334980 h 21600"/>
              <a:gd name="T80" fmla="*/ 309104 w 21600"/>
              <a:gd name="T81" fmla="*/ 201683 h 21600"/>
              <a:gd name="T82" fmla="*/ 315278 w 21600"/>
              <a:gd name="T83" fmla="*/ 194804 h 21600"/>
              <a:gd name="T84" fmla="*/ 328489 w 21600"/>
              <a:gd name="T85" fmla="*/ 175842 h 21600"/>
              <a:gd name="T86" fmla="*/ 341383 w 21600"/>
              <a:gd name="T87" fmla="*/ 148890 h 21600"/>
              <a:gd name="T88" fmla="*/ 347222 w 21600"/>
              <a:gd name="T89" fmla="*/ 117828 h 21600"/>
              <a:gd name="T90" fmla="*/ 340942 w 21600"/>
              <a:gd name="T91" fmla="*/ 77488 h 21600"/>
              <a:gd name="T92" fmla="*/ 324556 w 21600"/>
              <a:gd name="T93" fmla="*/ 53340 h 21600"/>
              <a:gd name="T94" fmla="*/ 302031 w 21600"/>
              <a:gd name="T95" fmla="*/ 41381 h 21600"/>
              <a:gd name="T96" fmla="*/ 278007 w 21600"/>
              <a:gd name="T97" fmla="*/ 38206 h 21600"/>
              <a:gd name="T98" fmla="*/ 255305 w 21600"/>
              <a:gd name="T99" fmla="*/ 44221 h 21600"/>
              <a:gd name="T100" fmla="*/ 233627 w 21600"/>
              <a:gd name="T101" fmla="*/ 58914 h 21600"/>
              <a:gd name="T102" fmla="*/ 215477 w 21600"/>
              <a:gd name="T103" fmla="*/ 76588 h 21600"/>
              <a:gd name="T104" fmla="*/ 203641 w 21600"/>
              <a:gd name="T105" fmla="*/ 90893 h 21600"/>
              <a:gd name="T106" fmla="*/ 190518 w 21600"/>
              <a:gd name="T107" fmla="*/ 98249 h 21600"/>
              <a:gd name="T108" fmla="*/ 177624 w 21600"/>
              <a:gd name="T109" fmla="*/ 90893 h 21600"/>
              <a:gd name="T110" fmla="*/ 165664 w 21600"/>
              <a:gd name="T111" fmla="*/ 76447 h 21600"/>
              <a:gd name="T112" fmla="*/ 147373 w 21600"/>
              <a:gd name="T113" fmla="*/ 58914 h 21600"/>
              <a:gd name="T114" fmla="*/ 125695 w 21600"/>
              <a:gd name="T115" fmla="*/ 44221 h 21600"/>
              <a:gd name="T116" fmla="*/ 103434 w 21600"/>
              <a:gd name="T117" fmla="*/ 3820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11482" y="21287"/>
                </a:moveTo>
                <a:cubicBezTo>
                  <a:pt x="11277" y="21496"/>
                  <a:pt x="11047" y="21600"/>
                  <a:pt x="10801" y="21600"/>
                </a:cubicBezTo>
                <a:cubicBezTo>
                  <a:pt x="10538" y="21600"/>
                  <a:pt x="10318" y="21496"/>
                  <a:pt x="10143" y="21287"/>
                </a:cubicBezTo>
                <a:lnTo>
                  <a:pt x="2747" y="12989"/>
                </a:lnTo>
                <a:cubicBezTo>
                  <a:pt x="2714" y="12972"/>
                  <a:pt x="2556" y="12786"/>
                  <a:pt x="2271" y="12436"/>
                </a:cubicBezTo>
                <a:cubicBezTo>
                  <a:pt x="1988" y="12086"/>
                  <a:pt x="1678" y="11623"/>
                  <a:pt x="1345" y="11050"/>
                </a:cubicBezTo>
                <a:cubicBezTo>
                  <a:pt x="1009" y="10477"/>
                  <a:pt x="699" y="9819"/>
                  <a:pt x="421" y="9068"/>
                </a:cubicBezTo>
                <a:cubicBezTo>
                  <a:pt x="143" y="8326"/>
                  <a:pt x="0" y="7524"/>
                  <a:pt x="0" y="6680"/>
                </a:cubicBezTo>
                <a:cubicBezTo>
                  <a:pt x="0" y="5443"/>
                  <a:pt x="173" y="4401"/>
                  <a:pt x="516" y="3549"/>
                </a:cubicBezTo>
                <a:cubicBezTo>
                  <a:pt x="861" y="2696"/>
                  <a:pt x="1312" y="2007"/>
                  <a:pt x="1863" y="1482"/>
                </a:cubicBezTo>
                <a:cubicBezTo>
                  <a:pt x="2421" y="954"/>
                  <a:pt x="3047" y="576"/>
                  <a:pt x="3741" y="345"/>
                </a:cubicBezTo>
                <a:cubicBezTo>
                  <a:pt x="4437" y="116"/>
                  <a:pt x="5145" y="0"/>
                  <a:pt x="5864" y="0"/>
                </a:cubicBezTo>
                <a:cubicBezTo>
                  <a:pt x="6367" y="0"/>
                  <a:pt x="6865" y="99"/>
                  <a:pt x="7361" y="291"/>
                </a:cubicBezTo>
                <a:cubicBezTo>
                  <a:pt x="7857" y="486"/>
                  <a:pt x="8315" y="726"/>
                  <a:pt x="8738" y="1016"/>
                </a:cubicBezTo>
                <a:cubicBezTo>
                  <a:pt x="9161" y="1304"/>
                  <a:pt x="9552" y="1620"/>
                  <a:pt x="9902" y="1962"/>
                </a:cubicBezTo>
                <a:cubicBezTo>
                  <a:pt x="10253" y="2304"/>
                  <a:pt x="10553" y="2611"/>
                  <a:pt x="10801" y="2882"/>
                </a:cubicBezTo>
                <a:cubicBezTo>
                  <a:pt x="11047" y="2600"/>
                  <a:pt x="11350" y="2292"/>
                  <a:pt x="11713" y="1956"/>
                </a:cubicBezTo>
                <a:cubicBezTo>
                  <a:pt x="12071" y="1618"/>
                  <a:pt x="12464" y="1304"/>
                  <a:pt x="12887" y="1016"/>
                </a:cubicBezTo>
                <a:cubicBezTo>
                  <a:pt x="13313" y="726"/>
                  <a:pt x="13761" y="486"/>
                  <a:pt x="14246" y="291"/>
                </a:cubicBezTo>
                <a:cubicBezTo>
                  <a:pt x="14730" y="99"/>
                  <a:pt x="15235" y="0"/>
                  <a:pt x="15761" y="0"/>
                </a:cubicBezTo>
                <a:cubicBezTo>
                  <a:pt x="16465" y="0"/>
                  <a:pt x="17166" y="116"/>
                  <a:pt x="17859" y="344"/>
                </a:cubicBezTo>
                <a:cubicBezTo>
                  <a:pt x="18555" y="576"/>
                  <a:pt x="19179" y="954"/>
                  <a:pt x="19737" y="1482"/>
                </a:cubicBezTo>
                <a:cubicBezTo>
                  <a:pt x="20293" y="2007"/>
                  <a:pt x="20739" y="2696"/>
                  <a:pt x="21084" y="3549"/>
                </a:cubicBezTo>
                <a:cubicBezTo>
                  <a:pt x="21430" y="4401"/>
                  <a:pt x="21600" y="5443"/>
                  <a:pt x="21600" y="6680"/>
                </a:cubicBezTo>
                <a:cubicBezTo>
                  <a:pt x="21600" y="7524"/>
                  <a:pt x="21462" y="8326"/>
                  <a:pt x="21187" y="9068"/>
                </a:cubicBezTo>
                <a:cubicBezTo>
                  <a:pt x="20911" y="9819"/>
                  <a:pt x="20606" y="10477"/>
                  <a:pt x="20270" y="11050"/>
                </a:cubicBezTo>
                <a:cubicBezTo>
                  <a:pt x="19932" y="11623"/>
                  <a:pt x="19620" y="12086"/>
                  <a:pt x="19322" y="12436"/>
                </a:cubicBezTo>
                <a:cubicBezTo>
                  <a:pt x="19029" y="12786"/>
                  <a:pt x="18871" y="12981"/>
                  <a:pt x="18856" y="13018"/>
                </a:cubicBezTo>
                <a:lnTo>
                  <a:pt x="11482" y="21287"/>
                </a:lnTo>
                <a:close/>
                <a:moveTo>
                  <a:pt x="5864" y="2166"/>
                </a:moveTo>
                <a:lnTo>
                  <a:pt x="5864" y="2166"/>
                </a:lnTo>
                <a:cubicBezTo>
                  <a:pt x="5406" y="2166"/>
                  <a:pt x="4945" y="2225"/>
                  <a:pt x="4477" y="2346"/>
                </a:cubicBezTo>
                <a:cubicBezTo>
                  <a:pt x="4011" y="2468"/>
                  <a:pt x="3585" y="2696"/>
                  <a:pt x="3202" y="3024"/>
                </a:cubicBezTo>
                <a:cubicBezTo>
                  <a:pt x="2817" y="3351"/>
                  <a:pt x="2509" y="3806"/>
                  <a:pt x="2271" y="4387"/>
                </a:cubicBezTo>
                <a:cubicBezTo>
                  <a:pt x="2038" y="4969"/>
                  <a:pt x="1918" y="5734"/>
                  <a:pt x="1918" y="6680"/>
                </a:cubicBezTo>
                <a:cubicBezTo>
                  <a:pt x="1918" y="7290"/>
                  <a:pt x="2031" y="7880"/>
                  <a:pt x="2251" y="8450"/>
                </a:cubicBezTo>
                <a:cubicBezTo>
                  <a:pt x="2471" y="9017"/>
                  <a:pt x="2714" y="9523"/>
                  <a:pt x="2987" y="9969"/>
                </a:cubicBezTo>
                <a:cubicBezTo>
                  <a:pt x="3257" y="10415"/>
                  <a:pt x="3510" y="10773"/>
                  <a:pt x="3741" y="11044"/>
                </a:cubicBezTo>
                <a:lnTo>
                  <a:pt x="4076" y="11434"/>
                </a:lnTo>
                <a:lnTo>
                  <a:pt x="10801" y="18991"/>
                </a:lnTo>
                <a:lnTo>
                  <a:pt x="17524" y="11434"/>
                </a:lnTo>
                <a:lnTo>
                  <a:pt x="17874" y="11044"/>
                </a:lnTo>
                <a:cubicBezTo>
                  <a:pt x="18105" y="10773"/>
                  <a:pt x="18353" y="10415"/>
                  <a:pt x="18623" y="9969"/>
                </a:cubicBezTo>
                <a:cubicBezTo>
                  <a:pt x="18888" y="9523"/>
                  <a:pt x="19134" y="9014"/>
                  <a:pt x="19354" y="8441"/>
                </a:cubicBezTo>
                <a:cubicBezTo>
                  <a:pt x="19572" y="7871"/>
                  <a:pt x="19685" y="7284"/>
                  <a:pt x="19685" y="6680"/>
                </a:cubicBezTo>
                <a:cubicBezTo>
                  <a:pt x="19685" y="5743"/>
                  <a:pt x="19567" y="4980"/>
                  <a:pt x="19329" y="4393"/>
                </a:cubicBezTo>
                <a:cubicBezTo>
                  <a:pt x="19091" y="3809"/>
                  <a:pt x="18783" y="3351"/>
                  <a:pt x="18400" y="3024"/>
                </a:cubicBezTo>
                <a:cubicBezTo>
                  <a:pt x="18017" y="2696"/>
                  <a:pt x="17591" y="2468"/>
                  <a:pt x="17123" y="2346"/>
                </a:cubicBezTo>
                <a:cubicBezTo>
                  <a:pt x="16658" y="2225"/>
                  <a:pt x="16202" y="2166"/>
                  <a:pt x="15761" y="2166"/>
                </a:cubicBezTo>
                <a:cubicBezTo>
                  <a:pt x="15341" y="2166"/>
                  <a:pt x="14910" y="2279"/>
                  <a:pt x="14474" y="2507"/>
                </a:cubicBezTo>
                <a:cubicBezTo>
                  <a:pt x="14041" y="2739"/>
                  <a:pt x="13631" y="3015"/>
                  <a:pt x="13245" y="3340"/>
                </a:cubicBezTo>
                <a:cubicBezTo>
                  <a:pt x="12862" y="3665"/>
                  <a:pt x="12519" y="3998"/>
                  <a:pt x="12216" y="4342"/>
                </a:cubicBezTo>
                <a:cubicBezTo>
                  <a:pt x="11913" y="4684"/>
                  <a:pt x="11688" y="4952"/>
                  <a:pt x="11545" y="5153"/>
                </a:cubicBezTo>
                <a:cubicBezTo>
                  <a:pt x="11345" y="5429"/>
                  <a:pt x="11097" y="5570"/>
                  <a:pt x="10801" y="5570"/>
                </a:cubicBezTo>
                <a:cubicBezTo>
                  <a:pt x="10506" y="5570"/>
                  <a:pt x="10260" y="5429"/>
                  <a:pt x="10070" y="5153"/>
                </a:cubicBezTo>
                <a:cubicBezTo>
                  <a:pt x="9927" y="4944"/>
                  <a:pt x="9700" y="4673"/>
                  <a:pt x="9392" y="4334"/>
                </a:cubicBezTo>
                <a:cubicBezTo>
                  <a:pt x="9086" y="3995"/>
                  <a:pt x="8738" y="3665"/>
                  <a:pt x="8355" y="3340"/>
                </a:cubicBezTo>
                <a:cubicBezTo>
                  <a:pt x="7972" y="3016"/>
                  <a:pt x="7561" y="2739"/>
                  <a:pt x="7126" y="2507"/>
                </a:cubicBezTo>
                <a:cubicBezTo>
                  <a:pt x="6690" y="2278"/>
                  <a:pt x="6269" y="2166"/>
                  <a:pt x="5864" y="216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33" name="AutoShape 48"/>
          <p:cNvSpPr/>
          <p:nvPr/>
        </p:nvSpPr>
        <p:spPr bwMode="auto">
          <a:xfrm>
            <a:off x="5972215" y="4174847"/>
            <a:ext cx="247570" cy="247570"/>
          </a:xfrm>
          <a:custGeom>
            <a:avLst/>
            <a:gdLst>
              <a:gd name="T0" fmla="*/ 376343 w 21600"/>
              <a:gd name="T1" fmla="*/ 252836 h 21600"/>
              <a:gd name="T2" fmla="*/ 381000 w 21600"/>
              <a:gd name="T3" fmla="*/ 361668 h 21600"/>
              <a:gd name="T4" fmla="*/ 365284 w 21600"/>
              <a:gd name="T5" fmla="*/ 381000 h 21600"/>
              <a:gd name="T6" fmla="*/ 274532 w 21600"/>
              <a:gd name="T7" fmla="*/ 375461 h 21600"/>
              <a:gd name="T8" fmla="*/ 270157 w 21600"/>
              <a:gd name="T9" fmla="*/ 266629 h 21600"/>
              <a:gd name="T10" fmla="*/ 285715 w 21600"/>
              <a:gd name="T11" fmla="*/ 247297 h 21600"/>
              <a:gd name="T12" fmla="*/ 313778 w 21600"/>
              <a:gd name="T13" fmla="*/ 209356 h 21600"/>
              <a:gd name="T14" fmla="*/ 202371 w 21600"/>
              <a:gd name="T15" fmla="*/ 204646 h 21600"/>
              <a:gd name="T16" fmla="*/ 230258 w 21600"/>
              <a:gd name="T17" fmla="*/ 247297 h 21600"/>
              <a:gd name="T18" fmla="*/ 245974 w 21600"/>
              <a:gd name="T19" fmla="*/ 266629 h 21600"/>
              <a:gd name="T20" fmla="*/ 241318 w 21600"/>
              <a:gd name="T21" fmla="*/ 375461 h 21600"/>
              <a:gd name="T22" fmla="*/ 150689 w 21600"/>
              <a:gd name="T23" fmla="*/ 381000 h 21600"/>
              <a:gd name="T24" fmla="*/ 134973 w 21600"/>
              <a:gd name="T25" fmla="*/ 361668 h 21600"/>
              <a:gd name="T26" fmla="*/ 139594 w 21600"/>
              <a:gd name="T27" fmla="*/ 252836 h 21600"/>
              <a:gd name="T28" fmla="*/ 178576 w 21600"/>
              <a:gd name="T29" fmla="*/ 247297 h 21600"/>
              <a:gd name="T30" fmla="*/ 71543 w 21600"/>
              <a:gd name="T31" fmla="*/ 204646 h 21600"/>
              <a:gd name="T32" fmla="*/ 67398 w 21600"/>
              <a:gd name="T33" fmla="*/ 247297 h 21600"/>
              <a:gd name="T34" fmla="*/ 106786 w 21600"/>
              <a:gd name="T35" fmla="*/ 252836 h 21600"/>
              <a:gd name="T36" fmla="*/ 111407 w 21600"/>
              <a:gd name="T37" fmla="*/ 361668 h 21600"/>
              <a:gd name="T38" fmla="*/ 95285 w 21600"/>
              <a:gd name="T39" fmla="*/ 381000 h 21600"/>
              <a:gd name="T40" fmla="*/ 4621 w 21600"/>
              <a:gd name="T41" fmla="*/ 375461 h 21600"/>
              <a:gd name="T42" fmla="*/ 0 w 21600"/>
              <a:gd name="T43" fmla="*/ 266629 h 21600"/>
              <a:gd name="T44" fmla="*/ 16104 w 21600"/>
              <a:gd name="T45" fmla="*/ 247297 h 21600"/>
              <a:gd name="T46" fmla="*/ 43603 w 21600"/>
              <a:gd name="T47" fmla="*/ 209356 h 21600"/>
              <a:gd name="T48" fmla="*/ 71508 w 21600"/>
              <a:gd name="T49" fmla="*/ 176354 h 21600"/>
              <a:gd name="T50" fmla="*/ 178541 w 21600"/>
              <a:gd name="T51" fmla="*/ 133191 h 21600"/>
              <a:gd name="T52" fmla="*/ 139559 w 21600"/>
              <a:gd name="T53" fmla="*/ 127847 h 21600"/>
              <a:gd name="T54" fmla="*/ 134938 w 21600"/>
              <a:gd name="T55" fmla="*/ 18803 h 21600"/>
              <a:gd name="T56" fmla="*/ 150654 w 21600"/>
              <a:gd name="T57" fmla="*/ 0 h 21600"/>
              <a:gd name="T58" fmla="*/ 241282 w 21600"/>
              <a:gd name="T59" fmla="*/ 5539 h 21600"/>
              <a:gd name="T60" fmla="*/ 245939 w 21600"/>
              <a:gd name="T61" fmla="*/ 114371 h 21600"/>
              <a:gd name="T62" fmla="*/ 230223 w 21600"/>
              <a:gd name="T63" fmla="*/ 133191 h 21600"/>
              <a:gd name="T64" fmla="*/ 202336 w 21600"/>
              <a:gd name="T65" fmla="*/ 176354 h 21600"/>
              <a:gd name="T66" fmla="*/ 329018 w 21600"/>
              <a:gd name="T67" fmla="*/ 185896 h 21600"/>
              <a:gd name="T68" fmla="*/ 337308 w 21600"/>
              <a:gd name="T69" fmla="*/ 247297 h 21600"/>
              <a:gd name="T70" fmla="*/ 365284 w 21600"/>
              <a:gd name="T71" fmla="*/ 247297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5454074" y="5790455"/>
            <a:ext cx="1312880" cy="5659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严禁作为垂直运输设备使用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45" name="Rounded Rectangle 45"/>
          <p:cNvSpPr/>
          <p:nvPr/>
        </p:nvSpPr>
        <p:spPr>
          <a:xfrm>
            <a:off x="9145011" y="3989170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6" name="Rounded Rectangle 42"/>
          <p:cNvSpPr/>
          <p:nvPr/>
        </p:nvSpPr>
        <p:spPr>
          <a:xfrm>
            <a:off x="9145011" y="2098857"/>
            <a:ext cx="618924" cy="6189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015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7" name="AutoShape 40"/>
          <p:cNvSpPr/>
          <p:nvPr/>
        </p:nvSpPr>
        <p:spPr bwMode="auto">
          <a:xfrm>
            <a:off x="9330688" y="2282574"/>
            <a:ext cx="247570" cy="247570"/>
          </a:xfrm>
          <a:custGeom>
            <a:avLst/>
            <a:gdLst>
              <a:gd name="T0" fmla="*/ 379607 w 21600"/>
              <a:gd name="T1" fmla="*/ 340907 h 21600"/>
              <a:gd name="T2" fmla="*/ 381000 w 21600"/>
              <a:gd name="T3" fmla="*/ 347080 h 21600"/>
              <a:gd name="T4" fmla="*/ 375267 w 21600"/>
              <a:gd name="T5" fmla="*/ 360945 h 21600"/>
              <a:gd name="T6" fmla="*/ 361438 w 21600"/>
              <a:gd name="T7" fmla="*/ 374562 h 21600"/>
              <a:gd name="T8" fmla="*/ 347857 w 21600"/>
              <a:gd name="T9" fmla="*/ 380541 h 21600"/>
              <a:gd name="T10" fmla="*/ 346851 w 21600"/>
              <a:gd name="T11" fmla="*/ 380541 h 21600"/>
              <a:gd name="T12" fmla="*/ 332775 w 21600"/>
              <a:gd name="T13" fmla="*/ 373115 h 21600"/>
              <a:gd name="T14" fmla="*/ 224014 w 21600"/>
              <a:gd name="T15" fmla="*/ 233239 h 21600"/>
              <a:gd name="T16" fmla="*/ 187378 w 21600"/>
              <a:gd name="T17" fmla="*/ 263313 h 21600"/>
              <a:gd name="T18" fmla="*/ 155028 w 21600"/>
              <a:gd name="T19" fmla="*/ 285556 h 21600"/>
              <a:gd name="T20" fmla="*/ 163371 w 21600"/>
              <a:gd name="T21" fmla="*/ 352566 h 21600"/>
              <a:gd name="T22" fmla="*/ 163371 w 21600"/>
              <a:gd name="T23" fmla="*/ 354965 h 21600"/>
              <a:gd name="T24" fmla="*/ 158133 w 21600"/>
              <a:gd name="T25" fmla="*/ 368141 h 21600"/>
              <a:gd name="T26" fmla="*/ 150742 w 21600"/>
              <a:gd name="T27" fmla="*/ 375514 h 21600"/>
              <a:gd name="T28" fmla="*/ 136913 w 21600"/>
              <a:gd name="T29" fmla="*/ 381000 h 21600"/>
              <a:gd name="T30" fmla="*/ 135925 w 21600"/>
              <a:gd name="T31" fmla="*/ 381000 h 21600"/>
              <a:gd name="T32" fmla="*/ 121849 w 21600"/>
              <a:gd name="T33" fmla="*/ 373574 h 21600"/>
              <a:gd name="T34" fmla="*/ 72884 w 21600"/>
              <a:gd name="T35" fmla="*/ 308698 h 21600"/>
              <a:gd name="T36" fmla="*/ 7391 w 21600"/>
              <a:gd name="T37" fmla="*/ 259221 h 21600"/>
              <a:gd name="T38" fmla="*/ 0 w 21600"/>
              <a:gd name="T39" fmla="*/ 244916 h 21600"/>
              <a:gd name="T40" fmla="*/ 0 w 21600"/>
              <a:gd name="T41" fmla="*/ 244016 h 21600"/>
              <a:gd name="T42" fmla="*/ 5486 w 21600"/>
              <a:gd name="T43" fmla="*/ 230346 h 21600"/>
              <a:gd name="T44" fmla="*/ 12629 w 21600"/>
              <a:gd name="T45" fmla="*/ 223467 h 21600"/>
              <a:gd name="T46" fmla="*/ 26053 w 21600"/>
              <a:gd name="T47" fmla="*/ 217682 h 21600"/>
              <a:gd name="T48" fmla="*/ 28452 w 21600"/>
              <a:gd name="T49" fmla="*/ 218175 h 21600"/>
              <a:gd name="T50" fmla="*/ 95391 w 21600"/>
              <a:gd name="T51" fmla="*/ 225813 h 21600"/>
              <a:gd name="T52" fmla="*/ 117704 w 21600"/>
              <a:gd name="T53" fmla="*/ 193746 h 21600"/>
              <a:gd name="T54" fmla="*/ 147743 w 21600"/>
              <a:gd name="T55" fmla="*/ 157533 h 21600"/>
              <a:gd name="T56" fmla="*/ 8431 w 21600"/>
              <a:gd name="T57" fmla="*/ 48472 h 21600"/>
              <a:gd name="T58" fmla="*/ 1041 w 21600"/>
              <a:gd name="T59" fmla="*/ 34413 h 21600"/>
              <a:gd name="T60" fmla="*/ 1041 w 21600"/>
              <a:gd name="T61" fmla="*/ 33408 h 21600"/>
              <a:gd name="T62" fmla="*/ 6544 w 21600"/>
              <a:gd name="T63" fmla="*/ 19597 h 21600"/>
              <a:gd name="T64" fmla="*/ 20108 w 21600"/>
              <a:gd name="T65" fmla="*/ 5927 h 21600"/>
              <a:gd name="T66" fmla="*/ 33690 w 21600"/>
              <a:gd name="T67" fmla="*/ 441 h 21600"/>
              <a:gd name="T68" fmla="*/ 36830 w 21600"/>
              <a:gd name="T69" fmla="*/ 441 h 21600"/>
              <a:gd name="T70" fmla="*/ 40040 w 21600"/>
              <a:gd name="T71" fmla="*/ 1393 h 21600"/>
              <a:gd name="T72" fmla="*/ 231898 w 21600"/>
              <a:gd name="T73" fmla="*/ 71367 h 21600"/>
              <a:gd name="T74" fmla="*/ 267988 w 21600"/>
              <a:gd name="T75" fmla="*/ 35807 h 21600"/>
              <a:gd name="T76" fmla="*/ 306476 w 21600"/>
              <a:gd name="T77" fmla="*/ 9525 h 21600"/>
              <a:gd name="T78" fmla="*/ 346357 w 21600"/>
              <a:gd name="T79" fmla="*/ 0 h 21600"/>
              <a:gd name="T80" fmla="*/ 372410 w 21600"/>
              <a:gd name="T81" fmla="*/ 8819 h 21600"/>
              <a:gd name="T82" fmla="*/ 379095 w 21600"/>
              <a:gd name="T83" fmla="*/ 19844 h 21600"/>
              <a:gd name="T84" fmla="*/ 381000 w 21600"/>
              <a:gd name="T85" fmla="*/ 34802 h 21600"/>
              <a:gd name="T86" fmla="*/ 371757 w 21600"/>
              <a:gd name="T87" fmla="*/ 74701 h 21600"/>
              <a:gd name="T88" fmla="*/ 345405 w 21600"/>
              <a:gd name="T89" fmla="*/ 112907 h 21600"/>
              <a:gd name="T90" fmla="*/ 309527 w 21600"/>
              <a:gd name="T91" fmla="*/ 149154 h 21600"/>
              <a:gd name="T92" fmla="*/ 379607 w 21600"/>
              <a:gd name="T93" fmla="*/ 340907 h 21600"/>
              <a:gd name="T94" fmla="*/ 379607 w 21600"/>
              <a:gd name="T95" fmla="*/ 340907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8" name="AutoShape 44"/>
          <p:cNvSpPr/>
          <p:nvPr/>
        </p:nvSpPr>
        <p:spPr bwMode="auto">
          <a:xfrm>
            <a:off x="9330688" y="4174847"/>
            <a:ext cx="247570" cy="247570"/>
          </a:xfrm>
          <a:custGeom>
            <a:avLst/>
            <a:gdLst>
              <a:gd name="T0" fmla="*/ 379123 w 21514"/>
              <a:gd name="T1" fmla="*/ 376923 h 21589"/>
              <a:gd name="T2" fmla="*/ 369011 w 21514"/>
              <a:gd name="T3" fmla="*/ 379553 h 21589"/>
              <a:gd name="T4" fmla="*/ 235446 w 21514"/>
              <a:gd name="T5" fmla="*/ 341928 h 21589"/>
              <a:gd name="T6" fmla="*/ 173304 w 21514"/>
              <a:gd name="T7" fmla="*/ 365770 h 21589"/>
              <a:gd name="T8" fmla="*/ 129137 w 21514"/>
              <a:gd name="T9" fmla="*/ 316744 h 21589"/>
              <a:gd name="T10" fmla="*/ 70767 w 21514"/>
              <a:gd name="T11" fmla="*/ 209216 h 21589"/>
              <a:gd name="T12" fmla="*/ 17550 w 21514"/>
              <a:gd name="T13" fmla="*/ 207274 h 21589"/>
              <a:gd name="T14" fmla="*/ 460 w 21514"/>
              <a:gd name="T15" fmla="*/ 147289 h 21589"/>
              <a:gd name="T16" fmla="*/ 29291 w 21514"/>
              <a:gd name="T17" fmla="*/ 64362 h 21589"/>
              <a:gd name="T18" fmla="*/ 87113 w 21514"/>
              <a:gd name="T19" fmla="*/ 7077 h 21589"/>
              <a:gd name="T20" fmla="*/ 140134 w 21514"/>
              <a:gd name="T21" fmla="*/ 9512 h 21589"/>
              <a:gd name="T22" fmla="*/ 157206 w 21514"/>
              <a:gd name="T23" fmla="*/ 70486 h 21589"/>
              <a:gd name="T24" fmla="*/ 259673 w 21514"/>
              <a:gd name="T25" fmla="*/ 106734 h 21589"/>
              <a:gd name="T26" fmla="*/ 311402 w 21514"/>
              <a:gd name="T27" fmla="*/ 143813 h 21589"/>
              <a:gd name="T28" fmla="*/ 309985 w 21514"/>
              <a:gd name="T29" fmla="*/ 221869 h 21589"/>
              <a:gd name="T30" fmla="*/ 378308 w 21514"/>
              <a:gd name="T31" fmla="*/ 364270 h 21589"/>
              <a:gd name="T32" fmla="*/ 46930 w 21514"/>
              <a:gd name="T33" fmla="*/ 179002 h 21589"/>
              <a:gd name="T34" fmla="*/ 74096 w 21514"/>
              <a:gd name="T35" fmla="*/ 163825 h 21589"/>
              <a:gd name="T36" fmla="*/ 101723 w 21514"/>
              <a:gd name="T37" fmla="*/ 129130 h 21589"/>
              <a:gd name="T38" fmla="*/ 100094 w 21514"/>
              <a:gd name="T39" fmla="*/ 115594 h 21589"/>
              <a:gd name="T40" fmla="*/ 88565 w 21514"/>
              <a:gd name="T41" fmla="*/ 117429 h 21589"/>
              <a:gd name="T42" fmla="*/ 46877 w 21514"/>
              <a:gd name="T43" fmla="*/ 159837 h 21589"/>
              <a:gd name="T44" fmla="*/ 35348 w 21514"/>
              <a:gd name="T45" fmla="*/ 161778 h 21589"/>
              <a:gd name="T46" fmla="*/ 36960 w 21514"/>
              <a:gd name="T47" fmla="*/ 175561 h 21589"/>
              <a:gd name="T48" fmla="*/ 169196 w 21514"/>
              <a:gd name="T49" fmla="*/ 260447 h 21589"/>
              <a:gd name="T50" fmla="*/ 177289 w 21514"/>
              <a:gd name="T51" fmla="*/ 249382 h 21589"/>
              <a:gd name="T52" fmla="*/ 105282 w 21514"/>
              <a:gd name="T53" fmla="*/ 181791 h 21589"/>
              <a:gd name="T54" fmla="*/ 92390 w 21514"/>
              <a:gd name="T55" fmla="*/ 193933 h 21589"/>
              <a:gd name="T56" fmla="*/ 254201 w 21514"/>
              <a:gd name="T57" fmla="*/ 265212 h 21589"/>
              <a:gd name="T58" fmla="*/ 252625 w 21514"/>
              <a:gd name="T59" fmla="*/ 252082 h 21589"/>
              <a:gd name="T60" fmla="*/ 241716 w 21514"/>
              <a:gd name="T61" fmla="*/ 254024 h 21589"/>
              <a:gd name="T62" fmla="*/ 202383 w 21514"/>
              <a:gd name="T63" fmla="*/ 299608 h 21589"/>
              <a:gd name="T64" fmla="*/ 177324 w 21514"/>
              <a:gd name="T65" fmla="*/ 307126 h 21589"/>
              <a:gd name="T66" fmla="*/ 166468 w 21514"/>
              <a:gd name="T67" fmla="*/ 309773 h 21589"/>
              <a:gd name="T68" fmla="*/ 168044 w 21514"/>
              <a:gd name="T69" fmla="*/ 322850 h 21589"/>
              <a:gd name="T70" fmla="*/ 199319 w 21514"/>
              <a:gd name="T71" fmla="*/ 323256 h 21589"/>
              <a:gd name="T72" fmla="*/ 236934 w 21514"/>
              <a:gd name="T73" fmla="*/ 289408 h 21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514" h="21589">
                <a:moveTo>
                  <a:pt x="21362" y="20641"/>
                </a:moveTo>
                <a:cubicBezTo>
                  <a:pt x="21549" y="20867"/>
                  <a:pt x="21563" y="21109"/>
                  <a:pt x="21408" y="21358"/>
                </a:cubicBezTo>
                <a:cubicBezTo>
                  <a:pt x="21319" y="21502"/>
                  <a:pt x="21195" y="21578"/>
                  <a:pt x="21038" y="21589"/>
                </a:cubicBezTo>
                <a:cubicBezTo>
                  <a:pt x="20963" y="21589"/>
                  <a:pt x="20895" y="21561"/>
                  <a:pt x="20837" y="21507"/>
                </a:cubicBezTo>
                <a:lnTo>
                  <a:pt x="15038" y="17553"/>
                </a:lnTo>
                <a:cubicBezTo>
                  <a:pt x="14487" y="18272"/>
                  <a:pt x="13904" y="18878"/>
                  <a:pt x="13295" y="19375"/>
                </a:cubicBezTo>
                <a:cubicBezTo>
                  <a:pt x="12686" y="19871"/>
                  <a:pt x="12082" y="20235"/>
                  <a:pt x="11482" y="20461"/>
                </a:cubicBezTo>
                <a:cubicBezTo>
                  <a:pt x="10887" y="20692"/>
                  <a:pt x="10320" y="20780"/>
                  <a:pt x="9786" y="20726"/>
                </a:cubicBezTo>
                <a:cubicBezTo>
                  <a:pt x="9250" y="20670"/>
                  <a:pt x="8774" y="20461"/>
                  <a:pt x="8355" y="20091"/>
                </a:cubicBezTo>
                <a:cubicBezTo>
                  <a:pt x="7788" y="19595"/>
                  <a:pt x="7432" y="18884"/>
                  <a:pt x="7292" y="17948"/>
                </a:cubicBezTo>
                <a:cubicBezTo>
                  <a:pt x="7149" y="17017"/>
                  <a:pt x="7182" y="15993"/>
                  <a:pt x="7393" y="14862"/>
                </a:cubicBezTo>
                <a:lnTo>
                  <a:pt x="3996" y="11855"/>
                </a:lnTo>
                <a:cubicBezTo>
                  <a:pt x="3427" y="12151"/>
                  <a:pt x="2884" y="12295"/>
                  <a:pt x="2366" y="12284"/>
                </a:cubicBezTo>
                <a:cubicBezTo>
                  <a:pt x="1844" y="12278"/>
                  <a:pt x="1387" y="12098"/>
                  <a:pt x="991" y="11745"/>
                </a:cubicBezTo>
                <a:cubicBezTo>
                  <a:pt x="609" y="11393"/>
                  <a:pt x="340" y="10924"/>
                  <a:pt x="178" y="10335"/>
                </a:cubicBezTo>
                <a:cubicBezTo>
                  <a:pt x="17" y="9745"/>
                  <a:pt x="-37" y="9085"/>
                  <a:pt x="26" y="8346"/>
                </a:cubicBezTo>
                <a:cubicBezTo>
                  <a:pt x="87" y="7607"/>
                  <a:pt x="253" y="6832"/>
                  <a:pt x="532" y="6022"/>
                </a:cubicBezTo>
                <a:cubicBezTo>
                  <a:pt x="809" y="5213"/>
                  <a:pt x="1181" y="4417"/>
                  <a:pt x="1654" y="3647"/>
                </a:cubicBezTo>
                <a:cubicBezTo>
                  <a:pt x="2125" y="2869"/>
                  <a:pt x="2645" y="2209"/>
                  <a:pt x="3214" y="1653"/>
                </a:cubicBezTo>
                <a:cubicBezTo>
                  <a:pt x="3781" y="1100"/>
                  <a:pt x="4348" y="683"/>
                  <a:pt x="4919" y="401"/>
                </a:cubicBezTo>
                <a:cubicBezTo>
                  <a:pt x="5486" y="127"/>
                  <a:pt x="6032" y="-11"/>
                  <a:pt x="6549" y="0"/>
                </a:cubicBezTo>
                <a:cubicBezTo>
                  <a:pt x="7069" y="6"/>
                  <a:pt x="7524" y="186"/>
                  <a:pt x="7913" y="539"/>
                </a:cubicBezTo>
                <a:cubicBezTo>
                  <a:pt x="8308" y="909"/>
                  <a:pt x="8582" y="1394"/>
                  <a:pt x="8737" y="1989"/>
                </a:cubicBezTo>
                <a:cubicBezTo>
                  <a:pt x="8889" y="2590"/>
                  <a:pt x="8936" y="3255"/>
                  <a:pt x="8877" y="3994"/>
                </a:cubicBezTo>
                <a:lnTo>
                  <a:pt x="12253" y="7035"/>
                </a:lnTo>
                <a:cubicBezTo>
                  <a:pt x="13082" y="6468"/>
                  <a:pt x="13885" y="6138"/>
                  <a:pt x="14663" y="6048"/>
                </a:cubicBezTo>
                <a:cubicBezTo>
                  <a:pt x="15440" y="5960"/>
                  <a:pt x="16113" y="6169"/>
                  <a:pt x="16679" y="6682"/>
                </a:cubicBezTo>
                <a:cubicBezTo>
                  <a:pt x="17092" y="7052"/>
                  <a:pt x="17391" y="7543"/>
                  <a:pt x="17584" y="8149"/>
                </a:cubicBezTo>
                <a:cubicBezTo>
                  <a:pt x="17773" y="8753"/>
                  <a:pt x="17860" y="9432"/>
                  <a:pt x="17846" y="10180"/>
                </a:cubicBezTo>
                <a:cubicBezTo>
                  <a:pt x="17829" y="10930"/>
                  <a:pt x="17717" y="11723"/>
                  <a:pt x="17504" y="12572"/>
                </a:cubicBezTo>
                <a:cubicBezTo>
                  <a:pt x="17291" y="13415"/>
                  <a:pt x="16979" y="14264"/>
                  <a:pt x="16569" y="15110"/>
                </a:cubicBezTo>
                <a:lnTo>
                  <a:pt x="21362" y="20641"/>
                </a:lnTo>
                <a:close/>
                <a:moveTo>
                  <a:pt x="2087" y="9948"/>
                </a:moveTo>
                <a:cubicBezTo>
                  <a:pt x="2244" y="10075"/>
                  <a:pt x="2432" y="10143"/>
                  <a:pt x="2650" y="10143"/>
                </a:cubicBezTo>
                <a:cubicBezTo>
                  <a:pt x="2881" y="10143"/>
                  <a:pt x="3125" y="10058"/>
                  <a:pt x="3383" y="9906"/>
                </a:cubicBezTo>
                <a:cubicBezTo>
                  <a:pt x="3638" y="9745"/>
                  <a:pt x="3907" y="9537"/>
                  <a:pt x="4184" y="9283"/>
                </a:cubicBezTo>
                <a:cubicBezTo>
                  <a:pt x="4460" y="9023"/>
                  <a:pt x="4732" y="8727"/>
                  <a:pt x="4999" y="8386"/>
                </a:cubicBezTo>
                <a:cubicBezTo>
                  <a:pt x="5263" y="8042"/>
                  <a:pt x="5512" y="7684"/>
                  <a:pt x="5744" y="7317"/>
                </a:cubicBezTo>
                <a:cubicBezTo>
                  <a:pt x="5814" y="7190"/>
                  <a:pt x="5844" y="7052"/>
                  <a:pt x="5821" y="6902"/>
                </a:cubicBezTo>
                <a:cubicBezTo>
                  <a:pt x="5797" y="6758"/>
                  <a:pt x="5744" y="6637"/>
                  <a:pt x="5652" y="6550"/>
                </a:cubicBezTo>
                <a:cubicBezTo>
                  <a:pt x="5549" y="6457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8" y="7590"/>
                  <a:pt x="3903" y="8236"/>
                  <a:pt x="3455" y="8589"/>
                </a:cubicBezTo>
                <a:cubicBezTo>
                  <a:pt x="3006" y="8936"/>
                  <a:pt x="2736" y="9094"/>
                  <a:pt x="2647" y="9057"/>
                </a:cubicBezTo>
                <a:cubicBezTo>
                  <a:pt x="2542" y="8970"/>
                  <a:pt x="2425" y="8936"/>
                  <a:pt x="2298" y="8964"/>
                </a:cubicBezTo>
                <a:cubicBezTo>
                  <a:pt x="2172" y="8989"/>
                  <a:pt x="2071" y="9057"/>
                  <a:pt x="1996" y="9167"/>
                </a:cubicBezTo>
                <a:cubicBezTo>
                  <a:pt x="1923" y="9294"/>
                  <a:pt x="1895" y="9432"/>
                  <a:pt x="1919" y="9579"/>
                </a:cubicBezTo>
                <a:cubicBezTo>
                  <a:pt x="1942" y="9728"/>
                  <a:pt x="1998" y="9850"/>
                  <a:pt x="2087" y="9948"/>
                </a:cubicBezTo>
                <a:moveTo>
                  <a:pt x="9299" y="14648"/>
                </a:moveTo>
                <a:cubicBezTo>
                  <a:pt x="9358" y="14721"/>
                  <a:pt x="9444" y="14758"/>
                  <a:pt x="9554" y="14758"/>
                </a:cubicBezTo>
                <a:cubicBezTo>
                  <a:pt x="9704" y="14758"/>
                  <a:pt x="9828" y="14681"/>
                  <a:pt x="9924" y="14526"/>
                </a:cubicBezTo>
                <a:cubicBezTo>
                  <a:pt x="9999" y="14399"/>
                  <a:pt x="10030" y="14267"/>
                  <a:pt x="10011" y="14131"/>
                </a:cubicBezTo>
                <a:cubicBezTo>
                  <a:pt x="9999" y="13993"/>
                  <a:pt x="9941" y="13878"/>
                  <a:pt x="9835" y="13784"/>
                </a:cubicBezTo>
                <a:lnTo>
                  <a:pt x="5945" y="10301"/>
                </a:lnTo>
                <a:cubicBezTo>
                  <a:pt x="5826" y="10428"/>
                  <a:pt x="5701" y="10549"/>
                  <a:pt x="5580" y="10671"/>
                </a:cubicBezTo>
                <a:cubicBezTo>
                  <a:pt x="5458" y="10792"/>
                  <a:pt x="5334" y="10902"/>
                  <a:pt x="5217" y="10989"/>
                </a:cubicBezTo>
                <a:lnTo>
                  <a:pt x="9299" y="14648"/>
                </a:lnTo>
                <a:close/>
                <a:moveTo>
                  <a:pt x="14354" y="15028"/>
                </a:moveTo>
                <a:cubicBezTo>
                  <a:pt x="14429" y="14918"/>
                  <a:pt x="14459" y="14791"/>
                  <a:pt x="14445" y="14642"/>
                </a:cubicBezTo>
                <a:cubicBezTo>
                  <a:pt x="14429" y="14495"/>
                  <a:pt x="14370" y="14374"/>
                  <a:pt x="14265" y="14284"/>
                </a:cubicBezTo>
                <a:cubicBezTo>
                  <a:pt x="14176" y="14196"/>
                  <a:pt x="14068" y="14157"/>
                  <a:pt x="13944" y="14174"/>
                </a:cubicBezTo>
                <a:cubicBezTo>
                  <a:pt x="13822" y="14196"/>
                  <a:pt x="13719" y="14267"/>
                  <a:pt x="13649" y="14394"/>
                </a:cubicBezTo>
                <a:cubicBezTo>
                  <a:pt x="13267" y="15006"/>
                  <a:pt x="12883" y="15530"/>
                  <a:pt x="12499" y="15959"/>
                </a:cubicBezTo>
                <a:cubicBezTo>
                  <a:pt x="12114" y="16388"/>
                  <a:pt x="11758" y="16732"/>
                  <a:pt x="11428" y="16977"/>
                </a:cubicBezTo>
                <a:cubicBezTo>
                  <a:pt x="11098" y="17225"/>
                  <a:pt x="10807" y="17386"/>
                  <a:pt x="10555" y="17462"/>
                </a:cubicBezTo>
                <a:cubicBezTo>
                  <a:pt x="10299" y="17541"/>
                  <a:pt x="10119" y="17519"/>
                  <a:pt x="10013" y="17403"/>
                </a:cubicBezTo>
                <a:cubicBezTo>
                  <a:pt x="9910" y="17316"/>
                  <a:pt x="9800" y="17282"/>
                  <a:pt x="9686" y="17310"/>
                </a:cubicBezTo>
                <a:cubicBezTo>
                  <a:pt x="9568" y="17336"/>
                  <a:pt x="9472" y="17420"/>
                  <a:pt x="9400" y="17553"/>
                </a:cubicBezTo>
                <a:cubicBezTo>
                  <a:pt x="9325" y="17663"/>
                  <a:pt x="9292" y="17790"/>
                  <a:pt x="9304" y="17936"/>
                </a:cubicBezTo>
                <a:cubicBezTo>
                  <a:pt x="9315" y="18086"/>
                  <a:pt x="9376" y="18207"/>
                  <a:pt x="9489" y="18294"/>
                </a:cubicBezTo>
                <a:cubicBezTo>
                  <a:pt x="9707" y="18503"/>
                  <a:pt x="9962" y="18605"/>
                  <a:pt x="10262" y="18605"/>
                </a:cubicBezTo>
                <a:cubicBezTo>
                  <a:pt x="10569" y="18605"/>
                  <a:pt x="10899" y="18509"/>
                  <a:pt x="11255" y="18317"/>
                </a:cubicBezTo>
                <a:cubicBezTo>
                  <a:pt x="11611" y="18125"/>
                  <a:pt x="11965" y="17866"/>
                  <a:pt x="12325" y="17541"/>
                </a:cubicBezTo>
                <a:cubicBezTo>
                  <a:pt x="12684" y="17214"/>
                  <a:pt x="13035" y="16836"/>
                  <a:pt x="13379" y="16399"/>
                </a:cubicBezTo>
                <a:cubicBezTo>
                  <a:pt x="13721" y="15959"/>
                  <a:pt x="14047" y="15502"/>
                  <a:pt x="14354" y="150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p>
            <a:endParaRPr lang="es-ES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302171" y="5819485"/>
            <a:ext cx="3541485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在吊篮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内不能放置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氧气瓶、乙炔瓶等易燃易爆品或电焊机。</a:t>
            </a:r>
            <a:endParaRPr lang="en-US" altLang="en-US" sz="1600" b="1" dirty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374743" y="3391852"/>
            <a:ext cx="3555999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严禁超越吊篮作业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546" y="3889828"/>
            <a:ext cx="3095062" cy="180545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20" y="3976914"/>
            <a:ext cx="3174496" cy="17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1089" y="3701142"/>
            <a:ext cx="2029189" cy="216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4764" y="1059543"/>
            <a:ext cx="1990344" cy="225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82742" y="983767"/>
            <a:ext cx="2046515" cy="213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984885"/>
            <a:ext cx="2162630" cy="241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" name="矩形 56"/>
          <p:cNvSpPr/>
          <p:nvPr/>
        </p:nvSpPr>
        <p:spPr>
          <a:xfrm>
            <a:off x="5430665" y="336044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  <a:sym typeface="PangMenZhengDao" panose="02010600030101010101" pitchFamily="2" charset="-122"/>
              </a:rPr>
              <a:t>严禁交叉作业</a:t>
            </a:r>
            <a:endParaRPr lang="zh-CN" altLang="en-US" sz="1600" b="1" dirty="0" smtClean="0">
              <a:solidFill>
                <a:schemeClr val="bg1"/>
              </a:solidFill>
              <a:latin typeface="+mj-ea"/>
              <a:ea typeface="+mj-ea"/>
              <a:sym typeface="PangMenZhengDao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02286" y="2721819"/>
            <a:ext cx="860195" cy="707886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+mj-ea"/>
                <a:sym typeface="PangMenZhengDao" panose="02010600030101010101" pitchFamily="2" charset="-122"/>
              </a:rPr>
              <a:t>篮</a:t>
            </a:r>
            <a:endParaRPr lang="zh-CN" altLang="en-US" sz="4000" b="1" dirty="0">
              <a:solidFill>
                <a:schemeClr val="bg1"/>
              </a:solidFill>
              <a:latin typeface="+mj-ea"/>
              <a:sym typeface="PangMenZhengDao" panose="02010600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41736" y="270730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b="1" dirty="0" smtClean="0">
                <a:solidFill>
                  <a:schemeClr val="bg1"/>
                </a:solidFill>
                <a:latin typeface="+mj-ea"/>
                <a:sym typeface="PangMenZhengDao" panose="02010600030101010101" pitchFamily="2" charset="-122"/>
              </a:rPr>
              <a:t>吊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1201682996"/>
</p:tagLst>
</file>

<file path=ppt/tags/tag10.xml><?xml version="1.0" encoding="utf-8"?>
<p:tagLst xmlns:p="http://schemas.openxmlformats.org/presentationml/2006/main">
  <p:tag name="REFSHAPE" val="1201684084"/>
</p:tagLst>
</file>

<file path=ppt/tags/tag11.xml><?xml version="1.0" encoding="utf-8"?>
<p:tagLst xmlns:p="http://schemas.openxmlformats.org/presentationml/2006/main">
  <p:tag name="REFSHAPE" val="1201683676"/>
</p:tagLst>
</file>

<file path=ppt/tags/tag12.xml><?xml version="1.0" encoding="utf-8"?>
<p:tagLst xmlns:p="http://schemas.openxmlformats.org/presentationml/2006/main">
  <p:tag name="REFSHAPE" val="1201684356"/>
</p:tagLst>
</file>

<file path=ppt/tags/tag13.xml><?xml version="1.0" encoding="utf-8"?>
<p:tagLst xmlns:p="http://schemas.openxmlformats.org/presentationml/2006/main">
  <p:tag name="REFSHAPE" val="1201683132"/>
</p:tagLst>
</file>

<file path=ppt/tags/tag14.xml><?xml version="1.0" encoding="utf-8"?>
<p:tagLst xmlns:p="http://schemas.openxmlformats.org/presentationml/2006/main">
  <p:tag name="REFSHAPE" val="1201684628"/>
</p:tagLst>
</file>

<file path=ppt/tags/tag15.xml><?xml version="1.0" encoding="utf-8"?>
<p:tagLst xmlns:p="http://schemas.openxmlformats.org/presentationml/2006/main">
  <p:tag name="REFSHAPE" val="1201684764"/>
</p:tagLst>
</file>

<file path=ppt/tags/tag16.xml><?xml version="1.0" encoding="utf-8"?>
<p:tagLst xmlns:p="http://schemas.openxmlformats.org/presentationml/2006/main">
  <p:tag name="REFSHAPE" val="1201684900"/>
</p:tagLst>
</file>

<file path=ppt/tags/tag17.xml><?xml version="1.0" encoding="utf-8"?>
<p:tagLst xmlns:p="http://schemas.openxmlformats.org/presentationml/2006/main">
  <p:tag name="REFSHAPE" val="1201684492"/>
</p:tagLst>
</file>

<file path=ppt/tags/tag18.xml><?xml version="1.0" encoding="utf-8"?>
<p:tagLst xmlns:p="http://schemas.openxmlformats.org/presentationml/2006/main">
  <p:tag name="REFSHAPE" val="1201685172"/>
</p:tagLst>
</file>

<file path=ppt/tags/tag19.xml><?xml version="1.0" encoding="utf-8"?>
<p:tagLst xmlns:p="http://schemas.openxmlformats.org/presentationml/2006/main">
  <p:tag name="REFSHAPE" val="1201685036"/>
</p:tagLst>
</file>

<file path=ppt/tags/tag2.xml><?xml version="1.0" encoding="utf-8"?>
<p:tagLst xmlns:p="http://schemas.openxmlformats.org/presentationml/2006/main">
  <p:tag name="REFSHAPE" val="1201681500"/>
</p:tagLst>
</file>

<file path=ppt/tags/tag20.xml><?xml version="1.0" encoding="utf-8"?>
<p:tagLst xmlns:p="http://schemas.openxmlformats.org/presentationml/2006/main">
  <p:tag name="REFSHAPE" val="1201685444"/>
</p:tagLst>
</file>

<file path=ppt/tags/tag21.xml><?xml version="1.0" encoding="utf-8"?>
<p:tagLst xmlns:p="http://schemas.openxmlformats.org/presentationml/2006/main">
  <p:tag name="REFSHAPE" val="1201685580"/>
</p:tagLst>
</file>

<file path=ppt/tags/tag22.xml><?xml version="1.0" encoding="utf-8"?>
<p:tagLst xmlns:p="http://schemas.openxmlformats.org/presentationml/2006/main">
  <p:tag name="REFSHAPE" val="1201685716"/>
</p:tagLst>
</file>

<file path=ppt/tags/tag23.xml><?xml version="1.0" encoding="utf-8"?>
<p:tagLst xmlns:p="http://schemas.openxmlformats.org/presentationml/2006/main">
  <p:tag name="REFSHAPE" val="1201685308"/>
</p:tagLst>
</file>

<file path=ppt/tags/tag24.xml><?xml version="1.0" encoding="utf-8"?>
<p:tagLst xmlns:p="http://schemas.openxmlformats.org/presentationml/2006/main">
  <p:tag name="REFSHAPE" val="1201685988"/>
</p:tagLst>
</file>

<file path=ppt/tags/tag25.xml><?xml version="1.0" encoding="utf-8"?>
<p:tagLst xmlns:p="http://schemas.openxmlformats.org/presentationml/2006/main">
  <p:tag name="REFSHAPE" val="1201686124"/>
</p:tagLst>
</file>

<file path=ppt/tags/tag26.xml><?xml version="1.0" encoding="utf-8"?>
<p:tagLst xmlns:p="http://schemas.openxmlformats.org/presentationml/2006/main">
  <p:tag name="REFSHAPE" val="1201685852"/>
</p:tagLst>
</file>

<file path=ppt/tags/tag27.xml><?xml version="1.0" encoding="utf-8"?>
<p:tagLst xmlns:p="http://schemas.openxmlformats.org/presentationml/2006/main">
  <p:tag name="REFSHAPE" val="1201686396"/>
</p:tagLst>
</file>

<file path=ppt/tags/tag28.xml><?xml version="1.0" encoding="utf-8"?>
<p:tagLst xmlns:p="http://schemas.openxmlformats.org/presentationml/2006/main">
  <p:tag name="REFSHAPE" val="1201686532"/>
</p:tagLst>
</file>

<file path=ppt/tags/tag29.xml><?xml version="1.0" encoding="utf-8"?>
<p:tagLst xmlns:p="http://schemas.openxmlformats.org/presentationml/2006/main">
  <p:tag name="REFSHAPE" val="1201686668"/>
</p:tagLst>
</file>

<file path=ppt/tags/tag3.xml><?xml version="1.0" encoding="utf-8"?>
<p:tagLst xmlns:p="http://schemas.openxmlformats.org/presentationml/2006/main">
  <p:tag name="REFSHAPE" val="1201681636"/>
</p:tagLst>
</file>

<file path=ppt/tags/tag30.xml><?xml version="1.0" encoding="utf-8"?>
<p:tagLst xmlns:p="http://schemas.openxmlformats.org/presentationml/2006/main">
  <p:tag name="REFSHAPE" val="1201686260"/>
</p:tagLst>
</file>

<file path=ppt/tags/tag31.xml><?xml version="1.0" encoding="utf-8"?>
<p:tagLst xmlns:p="http://schemas.openxmlformats.org/presentationml/2006/main">
  <p:tag name="REFSHAPE" val="1201686940"/>
</p:tagLst>
</file>

<file path=ppt/tags/tag32.xml><?xml version="1.0" encoding="utf-8"?>
<p:tagLst xmlns:p="http://schemas.openxmlformats.org/presentationml/2006/main">
  <p:tag name="REFSHAPE" val="1201687076"/>
</p:tagLst>
</file>

<file path=ppt/tags/tag33.xml><?xml version="1.0" encoding="utf-8"?>
<p:tagLst xmlns:p="http://schemas.openxmlformats.org/presentationml/2006/main">
  <p:tag name="REFSHAPE" val="1201687212"/>
</p:tagLst>
</file>

<file path=ppt/tags/tag34.xml><?xml version="1.0" encoding="utf-8"?>
<p:tagLst xmlns:p="http://schemas.openxmlformats.org/presentationml/2006/main">
  <p:tag name="REFSHAPE" val="1201687348"/>
</p:tagLst>
</file>

<file path=ppt/tags/tag35.xml><?xml version="1.0" encoding="utf-8"?>
<p:tagLst xmlns:p="http://schemas.openxmlformats.org/presentationml/2006/main">
  <p:tag name="REFSHAPE" val="1201682452"/>
</p:tagLst>
</file>

<file path=ppt/tags/tag36.xml><?xml version="1.0" encoding="utf-8"?>
<p:tagLst xmlns:p="http://schemas.openxmlformats.org/presentationml/2006/main">
  <p:tag name="REFSHAPE" val="1201687620"/>
</p:tagLst>
</file>

<file path=ppt/tags/tag37.xml><?xml version="1.0" encoding="utf-8"?>
<p:tagLst xmlns:p="http://schemas.openxmlformats.org/presentationml/2006/main">
  <p:tag name="REFSHAPE" val="1201687756"/>
</p:tagLst>
</file>

<file path=ppt/tags/tag38.xml><?xml version="1.0" encoding="utf-8"?>
<p:tagLst xmlns:p="http://schemas.openxmlformats.org/presentationml/2006/main">
  <p:tag name="REFSHAPE" val="1201687892"/>
</p:tagLst>
</file>

<file path=ppt/tags/tag39.xml><?xml version="1.0" encoding="utf-8"?>
<p:tagLst xmlns:p="http://schemas.openxmlformats.org/presentationml/2006/main">
  <p:tag name="REFSHAPE" val="1201687484"/>
</p:tagLst>
</file>

<file path=ppt/tags/tag4.xml><?xml version="1.0" encoding="utf-8"?>
<p:tagLst xmlns:p="http://schemas.openxmlformats.org/presentationml/2006/main">
  <p:tag name="REFSHAPE" val="1201681772"/>
</p:tagLst>
</file>

<file path=ppt/tags/tag40.xml><?xml version="1.0" encoding="utf-8"?>
<p:tagLst xmlns:p="http://schemas.openxmlformats.org/presentationml/2006/main">
  <p:tag name="REFSHAPE" val="1201688028"/>
</p:tagLst>
</file>

<file path=ppt/tags/tag41.xml><?xml version="1.0" encoding="utf-8"?>
<p:tagLst xmlns:p="http://schemas.openxmlformats.org/presentationml/2006/main">
  <p:tag name="REFSHAPE" val="1201688300"/>
</p:tagLst>
</file>

<file path=ppt/tags/tag42.xml><?xml version="1.0" encoding="utf-8"?>
<p:tagLst xmlns:p="http://schemas.openxmlformats.org/presentationml/2006/main">
  <p:tag name="REFSHAPE" val="1201688436"/>
</p:tagLst>
</file>

<file path=ppt/tags/tag43.xml><?xml version="1.0" encoding="utf-8"?>
<p:tagLst xmlns:p="http://schemas.openxmlformats.org/presentationml/2006/main">
  <p:tag name="REFSHAPE" val="1201688572"/>
</p:tagLst>
</file>

<file path=ppt/tags/tag44.xml><?xml version="1.0" encoding="utf-8"?>
<p:tagLst xmlns:p="http://schemas.openxmlformats.org/presentationml/2006/main">
  <p:tag name="REFSHAPE" val="1201686804"/>
</p:tagLst>
</file>

<file path=ppt/tags/tag45.xml><?xml version="1.0" encoding="utf-8"?>
<p:tagLst xmlns:p="http://schemas.openxmlformats.org/presentationml/2006/main">
  <p:tag name="REFSHAPE" val="1201688844"/>
</p:tagLst>
</file>

<file path=ppt/tags/tag46.xml><?xml version="1.0" encoding="utf-8"?>
<p:tagLst xmlns:p="http://schemas.openxmlformats.org/presentationml/2006/main">
  <p:tag name="REFSHAPE" val="1201688980"/>
</p:tagLst>
</file>

<file path=ppt/tags/tag47.xml><?xml version="1.0" encoding="utf-8"?>
<p:tagLst xmlns:p="http://schemas.openxmlformats.org/presentationml/2006/main">
  <p:tag name="REFSHAPE" val="1201689116"/>
</p:tagLst>
</file>

<file path=ppt/tags/tag48.xml><?xml version="1.0" encoding="utf-8"?>
<p:tagLst xmlns:p="http://schemas.openxmlformats.org/presentationml/2006/main">
  <p:tag name="REFSHAPE" val="1201688164"/>
</p:tagLst>
</file>

<file path=ppt/tags/tag49.xml><?xml version="1.0" encoding="utf-8"?>
<p:tagLst xmlns:p="http://schemas.openxmlformats.org/presentationml/2006/main">
  <p:tag name="REFSHAPE" val="1201689388"/>
</p:tagLst>
</file>

<file path=ppt/tags/tag5.xml><?xml version="1.0" encoding="utf-8"?>
<p:tagLst xmlns:p="http://schemas.openxmlformats.org/presentationml/2006/main">
  <p:tag name="REFSHAPE" val="1201682180"/>
</p:tagLst>
</file>

<file path=ppt/tags/tag50.xml><?xml version="1.0" encoding="utf-8"?>
<p:tagLst xmlns:p="http://schemas.openxmlformats.org/presentationml/2006/main">
  <p:tag name="REFSHAPE" val="1201689524"/>
</p:tagLst>
</file>

<file path=ppt/tags/tag51.xml><?xml version="1.0" encoding="utf-8"?>
<p:tagLst xmlns:p="http://schemas.openxmlformats.org/presentationml/2006/main">
  <p:tag name="REFSHAPE" val="1201684220"/>
</p:tagLst>
</file>

<file path=ppt/tags/tag52.xml><?xml version="1.0" encoding="utf-8"?>
<p:tagLst xmlns:p="http://schemas.openxmlformats.org/presentationml/2006/main">
  <p:tag name="REFSHAPE" val="1201689796"/>
</p:tagLst>
</file>

<file path=ppt/tags/tag53.xml><?xml version="1.0" encoding="utf-8"?>
<p:tagLst xmlns:p="http://schemas.openxmlformats.org/presentationml/2006/main">
  <p:tag name="REFSHAPE" val="1201689932"/>
</p:tagLst>
</file>

<file path=ppt/tags/tag54.xml><?xml version="1.0" encoding="utf-8"?>
<p:tagLst xmlns:p="http://schemas.openxmlformats.org/presentationml/2006/main">
  <p:tag name="REFSHAPE" val="1201690068"/>
</p:tagLst>
</file>

<file path=ppt/tags/tag55.xml><?xml version="1.0" encoding="utf-8"?>
<p:tagLst xmlns:p="http://schemas.openxmlformats.org/presentationml/2006/main">
  <p:tag name="REFSHAPE" val="1201689660"/>
</p:tagLst>
</file>

<file path=ppt/tags/tag56.xml><?xml version="1.0" encoding="utf-8"?>
<p:tagLst xmlns:p="http://schemas.openxmlformats.org/presentationml/2006/main">
  <p:tag name="REFSHAPE" val="1201690340"/>
</p:tagLst>
</file>

<file path=ppt/tags/tag57.xml><?xml version="1.0" encoding="utf-8"?>
<p:tagLst xmlns:p="http://schemas.openxmlformats.org/presentationml/2006/main">
  <p:tag name="REFSHAPE" val="1201690476"/>
</p:tagLst>
</file>

<file path=ppt/tags/tag58.xml><?xml version="1.0" encoding="utf-8"?>
<p:tagLst xmlns:p="http://schemas.openxmlformats.org/presentationml/2006/main">
  <p:tag name="REFSHAPE" val="1201690204"/>
</p:tagLst>
</file>

<file path=ppt/tags/tag59.xml><?xml version="1.0" encoding="utf-8"?>
<p:tagLst xmlns:p="http://schemas.openxmlformats.org/presentationml/2006/main">
  <p:tag name="REFSHAPE" val="1201690748"/>
</p:tagLst>
</file>

<file path=ppt/tags/tag6.xml><?xml version="1.0" encoding="utf-8"?>
<p:tagLst xmlns:p="http://schemas.openxmlformats.org/presentationml/2006/main">
  <p:tag name="REFSHAPE" val="1201683540"/>
</p:tagLst>
</file>

<file path=ppt/tags/tag60.xml><?xml version="1.0" encoding="utf-8"?>
<p:tagLst xmlns:p="http://schemas.openxmlformats.org/presentationml/2006/main">
  <p:tag name="REFSHAPE" val="1201690884"/>
</p:tagLst>
</file>

<file path=ppt/tags/tag61.xml><?xml version="1.0" encoding="utf-8"?>
<p:tagLst xmlns:p="http://schemas.openxmlformats.org/presentationml/2006/main">
  <p:tag name="REFSHAPE" val="1201691020"/>
</p:tagLst>
</file>

<file path=ppt/tags/tag62.xml><?xml version="1.0" encoding="utf-8"?>
<p:tagLst xmlns:p="http://schemas.openxmlformats.org/presentationml/2006/main">
  <p:tag name="REFSHAPE" val="1201690612"/>
</p:tagLst>
</file>

<file path=ppt/tags/tag63.xml><?xml version="1.0" encoding="utf-8"?>
<p:tagLst xmlns:p="http://schemas.openxmlformats.org/presentationml/2006/main">
  <p:tag name="REFSHAPE" val="1201691292"/>
</p:tagLst>
</file>

<file path=ppt/tags/tag64.xml><?xml version="1.0" encoding="utf-8"?>
<p:tagLst xmlns:p="http://schemas.openxmlformats.org/presentationml/2006/main">
  <p:tag name="REFSHAPE" val="1201682860"/>
</p:tagLst>
</file>

<file path=ppt/tags/tag65.xml><?xml version="1.0" encoding="utf-8"?>
<p:tagLst xmlns:p="http://schemas.openxmlformats.org/presentationml/2006/main">
  <p:tag name="REFSHAPE" val="1201683268"/>
</p:tagLst>
</file>

<file path=ppt/tags/tag66.xml><?xml version="1.0" encoding="utf-8"?>
<p:tagLst xmlns:p="http://schemas.openxmlformats.org/presentationml/2006/main">
  <p:tag name="REFSHAPE" val="1201681908"/>
</p:tagLst>
</file>

<file path=ppt/tags/tag67.xml><?xml version="1.0" encoding="utf-8"?>
<p:tagLst xmlns:p="http://schemas.openxmlformats.org/presentationml/2006/main">
  <p:tag name="REFSHAPE" val="1201682316"/>
</p:tagLst>
</file>

<file path=ppt/tags/tag68.xml><?xml version="1.0" encoding="utf-8"?>
<p:tagLst xmlns:p="http://schemas.openxmlformats.org/presentationml/2006/main">
  <p:tag name="REFSHAPE" val="1201682588"/>
</p:tagLst>
</file>

<file path=ppt/tags/tag69.xml><?xml version="1.0" encoding="utf-8"?>
<p:tagLst xmlns:p="http://schemas.openxmlformats.org/presentationml/2006/main">
  <p:tag name="REFSHAPE" val="1201682044"/>
</p:tagLst>
</file>

<file path=ppt/tags/tag7.xml><?xml version="1.0" encoding="utf-8"?>
<p:tagLst xmlns:p="http://schemas.openxmlformats.org/presentationml/2006/main">
  <p:tag name="REFSHAPE" val="1201683404"/>
</p:tagLst>
</file>

<file path=ppt/tags/tag7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4.xml><?xml version="1.0" encoding="utf-8"?>
<p:tagLst xmlns:p="http://schemas.openxmlformats.org/presentationml/2006/main">
  <p:tag name="KSO_WM_DIAGRAM_VIRTUALLY_FRAME" val="{&quot;height&quot;:369.9628346456693,&quot;left&quot;:97.40511811023622,&quot;top&quot;:170.0371653543307,&quot;width&quot;:842.8933858267716}"/>
</p:tagLst>
</file>

<file path=ppt/tags/tag75.xml><?xml version="1.0" encoding="utf-8"?>
<p:tagLst xmlns:p="http://schemas.openxmlformats.org/presentationml/2006/main">
  <p:tag name="REFSHAPE" val="1201693332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"/>
  <p:tag name="KSO_WM_UNIT_LAYERLEVEL" val="1_1"/>
  <p:tag name="KSO_WM_DIAGRAM_GROUP_CODE" val="l1-1"/>
  <p:tag name="KSO_WM_UNIT_ID" val="diagram20169114_5*l_i*1_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2"/>
  <p:tag name="KSO_WM_UNIT_LAYERLEVEL" val="1_1"/>
  <p:tag name="KSO_WM_DIAGRAM_GROUP_CODE" val="l1-1"/>
  <p:tag name="KSO_WM_UNIT_ID" val="diagram20169114_5*l_i*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3"/>
  <p:tag name="KSO_WM_UNIT_LAYERLEVEL" val="1_1"/>
  <p:tag name="KSO_WM_DIAGRAM_GROUP_CODE" val="l1-1"/>
  <p:tag name="KSO_WM_UNIT_ID" val="diagram20169114_5*l_i*1_3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4"/>
  <p:tag name="KSO_WM_UNIT_LAYERLEVEL" val="1_1"/>
  <p:tag name="KSO_WM_DIAGRAM_GROUP_CODE" val="l1-1"/>
  <p:tag name="KSO_WM_UNIT_ID" val="diagram20169114_5*l_i*1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.xml><?xml version="1.0" encoding="utf-8"?>
<p:tagLst xmlns:p="http://schemas.openxmlformats.org/presentationml/2006/main">
  <p:tag name="REFSHAPE" val="1201683812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5"/>
  <p:tag name="KSO_WM_UNIT_LAYERLEVEL" val="1_1"/>
  <p:tag name="KSO_WM_DIAGRAM_GROUP_CODE" val="l1-1"/>
  <p:tag name="KSO_WM_UNIT_ID" val="diagram20169114_5*l_i*1_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6"/>
  <p:tag name="KSO_WM_UNIT_LAYERLEVEL" val="1_1"/>
  <p:tag name="KSO_WM_DIAGRAM_GROUP_CODE" val="l1-1"/>
  <p:tag name="KSO_WM_UNIT_ID" val="diagram20169114_5*l_i*1_6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3"/>
  <p:tag name="KSO_WM_UNIT_LAYERLEVEL" val="1_1"/>
  <p:tag name="KSO_WM_DIAGRAM_GROUP_CODE" val="l1-1"/>
  <p:tag name="KSO_WM_UNIT_ID" val="diagram20169114_5*l_i*1_1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4"/>
  <p:tag name="KSO_WM_UNIT_LAYERLEVEL" val="1_1"/>
  <p:tag name="KSO_WM_DIAGRAM_GROUP_CODE" val="l1-1"/>
  <p:tag name="KSO_WM_UNIT_ID" val="diagram20169114_5*l_i*1_14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5"/>
  <p:tag name="KSO_WM_UNIT_LAYERLEVEL" val="1_1"/>
  <p:tag name="KSO_WM_DIAGRAM_GROUP_CODE" val="l1-1"/>
  <p:tag name="KSO_WM_UNIT_ID" val="diagram20169114_5*l_i*1_15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6"/>
  <p:tag name="KSO_WM_UNIT_LAYERLEVEL" val="1_1"/>
  <p:tag name="KSO_WM_DIAGRAM_GROUP_CODE" val="l1-1"/>
  <p:tag name="KSO_WM_UNIT_ID" val="diagram20169114_5*l_i*1_16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7"/>
  <p:tag name="KSO_WM_UNIT_LAYERLEVEL" val="1_1"/>
  <p:tag name="KSO_WM_DIAGRAM_GROUP_CODE" val="l1-1"/>
  <p:tag name="KSO_WM_UNIT_ID" val="diagram20169114_5*l_i*1_17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8"/>
  <p:tag name="KSO_WM_UNIT_LAYERLEVEL" val="1_1"/>
  <p:tag name="KSO_WM_DIAGRAM_GROUP_CODE" val="l1-1"/>
  <p:tag name="KSO_WM_UNIT_ID" val="diagram20169114_5*l_i*1_18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19"/>
  <p:tag name="KSO_WM_UNIT_LAYERLEVEL" val="1_1"/>
  <p:tag name="KSO_WM_DIAGRAM_GROUP_CODE" val="l1-1"/>
  <p:tag name="KSO_WM_UNIT_ID" val="diagram20169114_5*l_i*1_19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20"/>
  <p:tag name="KSO_WM_UNIT_LAYERLEVEL" val="1_1"/>
  <p:tag name="KSO_WM_DIAGRAM_GROUP_CODE" val="l1-1"/>
  <p:tag name="KSO_WM_UNIT_ID" val="diagram20169114_5*l_i*1_20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9.xml><?xml version="1.0" encoding="utf-8"?>
<p:tagLst xmlns:p="http://schemas.openxmlformats.org/presentationml/2006/main">
  <p:tag name="REFSHAPE" val="1201683948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i"/>
  <p:tag name="KSO_WM_UNIT_INDEX" val="1_21"/>
  <p:tag name="KSO_WM_UNIT_LAYERLEVEL" val="1_1"/>
  <p:tag name="KSO_WM_DIAGRAM_GROUP_CODE" val="l1-1"/>
  <p:tag name="KSO_WM_UNIT_ID" val="diagram20169114_5*l_i*1_2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h_f"/>
  <p:tag name="KSO_WM_UNIT_INDEX" val="1_4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9114_5*l_h_f*1_4_1"/>
  <p:tag name="KSO_WM_UNIT_BIND_DECORATION_IDS" val="diagram20169114_5*l_i*1_20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h_f"/>
  <p:tag name="KSO_WM_UNIT_INDEX" val="1_5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9114_5*l_h_f*1_5_1"/>
  <p:tag name="KSO_WM_UNIT_BIND_DECORATION_IDS" val="diagram20169114_5*l_i*1_21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h_f"/>
  <p:tag name="KSO_WM_UNIT_INDEX" val="1_3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9114_5*l_h_f*1_3_1"/>
  <p:tag name="KSO_WM_UNIT_BIND_DECORATION_IDS" val="diagram20169114_5*l_i*1_19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114"/>
  <p:tag name="KSO_WM_UNIT_TYPE" val="l_h_f"/>
  <p:tag name="KSO_WM_UNIT_INDEX" val="1_1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9114_5*l_h_f*1_1_1"/>
  <p:tag name="KSO_WM_UNIT_BIND_DECORATION_IDS" val="diagram20169114_5*l_i*1_17"/>
  <p:tag name="KSO_WM_UNIT_TEXT_FILL_FORE_SCHEMECOLOR_INDEX" val="13"/>
  <p:tag name="KSO_WM_UNIT_TEXT_FILL_TYPE" val="1"/>
  <p:tag name="KSO_WM_UNIT_USESOURCEFORMAT_APPLY" val="1"/>
  <p:tag name="KSO_WM_DIAGRAM_VIRTUALLY_FRAME" val="{&quot;height&quot;:290.05,&quot;left&quot;:101.1063779527559,&quot;top&quot;:121.45,&quot;width&quot;:743.6436220472441}"/>
</p:tagLst>
</file>

<file path=ppt/tags/tag95.xml><?xml version="1.0" encoding="utf-8"?>
<p:tagLst xmlns:p="http://schemas.openxmlformats.org/presentationml/2006/main">
  <p:tag name="KSO_WM_SLIDE_ITEM_CNT" val="5"/>
</p:tagLst>
</file>

<file path=ppt/tags/tag96.xml><?xml version="1.0" encoding="utf-8"?>
<p:tagLst xmlns:p="http://schemas.openxmlformats.org/presentationml/2006/main">
  <p:tag name="ISPRING_PRESENTATION_TITLE" val="2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2532</Words>
  <Application>WPS 演示</Application>
  <PresentationFormat>自定义</PresentationFormat>
  <Paragraphs>317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方正小标宋简体</vt:lpstr>
      <vt:lpstr>PangMenZhengDao</vt:lpstr>
      <vt:lpstr>Arial Unicode MS</vt:lpstr>
      <vt:lpstr>Times New Roman</vt:lpstr>
      <vt:lpstr>Gill Sans</vt:lpstr>
      <vt:lpstr>Helvetica Light</vt:lpstr>
      <vt:lpstr>Source Sans Pro Light</vt:lpstr>
      <vt:lpstr>微软雅黑</vt:lpstr>
      <vt:lpstr>Calibri</vt:lpstr>
      <vt:lpstr>Gill Sans MT</vt:lpstr>
      <vt:lpstr>ksdb</vt:lpstr>
      <vt:lpstr>Wingdings 3</vt:lpstr>
      <vt:lpstr>Saturday Sans Regular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</dc:title>
  <dc:creator>Administrator</dc:creator>
  <cp:lastModifiedBy>水灵</cp:lastModifiedBy>
  <cp:revision>76</cp:revision>
  <dcterms:created xsi:type="dcterms:W3CDTF">2015-05-05T08:02:00Z</dcterms:created>
  <dcterms:modified xsi:type="dcterms:W3CDTF">2025-08-14T02:35:42Z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44AB988EB8884BF9A790C7FEFD288022_13</vt:lpwstr>
  </property>
</Properties>
</file>